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3" r:id="rId1"/>
  </p:sldMasterIdLst>
  <p:notesMasterIdLst>
    <p:notesMasterId r:id="rId33"/>
  </p:notesMasterIdLst>
  <p:handoutMasterIdLst>
    <p:handoutMasterId r:id="rId34"/>
  </p:handoutMasterIdLst>
  <p:sldIdLst>
    <p:sldId id="334" r:id="rId2"/>
    <p:sldId id="335" r:id="rId3"/>
    <p:sldId id="297" r:id="rId4"/>
    <p:sldId id="258" r:id="rId5"/>
    <p:sldId id="263" r:id="rId6"/>
    <p:sldId id="306" r:id="rId7"/>
    <p:sldId id="271" r:id="rId8"/>
    <p:sldId id="326" r:id="rId9"/>
    <p:sldId id="307" r:id="rId10"/>
    <p:sldId id="281" r:id="rId11"/>
    <p:sldId id="305" r:id="rId12"/>
    <p:sldId id="312" r:id="rId13"/>
    <p:sldId id="313" r:id="rId14"/>
    <p:sldId id="314" r:id="rId15"/>
    <p:sldId id="327" r:id="rId16"/>
    <p:sldId id="328" r:id="rId17"/>
    <p:sldId id="329" r:id="rId18"/>
    <p:sldId id="330" r:id="rId19"/>
    <p:sldId id="331" r:id="rId20"/>
    <p:sldId id="275" r:id="rId21"/>
    <p:sldId id="302" r:id="rId22"/>
    <p:sldId id="322" r:id="rId23"/>
    <p:sldId id="324" r:id="rId24"/>
    <p:sldId id="332" r:id="rId25"/>
    <p:sldId id="323" r:id="rId26"/>
    <p:sldId id="325" r:id="rId27"/>
    <p:sldId id="295" r:id="rId28"/>
    <p:sldId id="333" r:id="rId29"/>
    <p:sldId id="291" r:id="rId30"/>
    <p:sldId id="336" r:id="rId31"/>
    <p:sldId id="337"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Goldstein, Clifford" initials="GC [2]"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66"/>
    <p:restoredTop sz="94751"/>
  </p:normalViewPr>
  <p:slideViewPr>
    <p:cSldViewPr snapToGrid="0" snapToObjects="1">
      <p:cViewPr varScale="1">
        <p:scale>
          <a:sx n="119" d="100"/>
          <a:sy n="119" d="100"/>
        </p:scale>
        <p:origin x="-120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commentAuthors" Target="commentAuthor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0FB1C-8D23-0049-A012-8CC5C57BBEB4}" type="doc">
      <dgm:prSet loTypeId="urn:microsoft.com/office/officeart/2005/8/layout/vList5" loCatId="" qsTypeId="urn:microsoft.com/office/officeart/2005/8/quickstyle/simple4" qsCatId="simple" csTypeId="urn:microsoft.com/office/officeart/2005/8/colors/accent1_2" csCatId="accent1" phldr="1"/>
      <dgm:spPr/>
      <dgm:t>
        <a:bodyPr/>
        <a:lstStyle/>
        <a:p>
          <a:endParaRPr lang="es-ES"/>
        </a:p>
      </dgm:t>
    </dgm:pt>
    <dgm:pt modelId="{6EDB3CE2-DE71-2D47-9E7E-747391A195BB}">
      <dgm:prSet phldrT="[Texto]"/>
      <dgm:spPr>
        <a:solidFill>
          <a:schemeClr val="bg1">
            <a:lumMod val="65000"/>
            <a:alpha val="65000"/>
          </a:schemeClr>
        </a:solidFill>
      </dgm:spPr>
      <dgm:t>
        <a:bodyPr/>
        <a:lstStyle/>
        <a:p>
          <a:pPr algn="l"/>
          <a:endParaRPr lang="en-US" noProof="0" dirty="0">
            <a:solidFill>
              <a:schemeClr val="bg1"/>
            </a:solidFill>
          </a:endParaRPr>
        </a:p>
      </dgm:t>
    </dgm:pt>
    <dgm:pt modelId="{612F6401-D597-624F-9AF0-866436E65D36}" type="parTrans" cxnId="{17526F28-E1BE-6844-85E2-65617AAE2F68}">
      <dgm:prSet/>
      <dgm:spPr/>
      <dgm:t>
        <a:bodyPr/>
        <a:lstStyle/>
        <a:p>
          <a:pPr algn="l"/>
          <a:endParaRPr lang="es-ES">
            <a:solidFill>
              <a:schemeClr val="bg1"/>
            </a:solidFill>
          </a:endParaRPr>
        </a:p>
      </dgm:t>
    </dgm:pt>
    <dgm:pt modelId="{E3F0E0B8-A918-7048-93AA-B8D21CA9B4AB}" type="sibTrans" cxnId="{17526F28-E1BE-6844-85E2-65617AAE2F68}">
      <dgm:prSet/>
      <dgm:spPr/>
      <dgm:t>
        <a:bodyPr/>
        <a:lstStyle/>
        <a:p>
          <a:pPr algn="l"/>
          <a:endParaRPr lang="es-ES">
            <a:solidFill>
              <a:schemeClr val="bg1"/>
            </a:solidFill>
          </a:endParaRPr>
        </a:p>
      </dgm:t>
    </dgm:pt>
    <dgm:pt modelId="{502BE0E7-7DFA-4349-90C1-6B1C80191320}">
      <dgm:prSet phldrT="[Texto]"/>
      <dgm:spPr>
        <a:solidFill>
          <a:schemeClr val="bg1">
            <a:lumMod val="65000"/>
            <a:alpha val="65000"/>
          </a:schemeClr>
        </a:solidFill>
      </dgm:spPr>
      <dgm:t>
        <a:bodyPr/>
        <a:lstStyle/>
        <a:p>
          <a:pPr algn="l"/>
          <a:endParaRPr lang="en-US" noProof="0" dirty="0">
            <a:solidFill>
              <a:schemeClr val="bg1"/>
            </a:solidFill>
          </a:endParaRPr>
        </a:p>
      </dgm:t>
    </dgm:pt>
    <dgm:pt modelId="{A0AC3FC4-20C5-1742-AA64-0D1C2F36BA79}" type="parTrans" cxnId="{57EE53F5-85FE-A946-B374-27C3EB5443C5}">
      <dgm:prSet/>
      <dgm:spPr/>
      <dgm:t>
        <a:bodyPr/>
        <a:lstStyle/>
        <a:p>
          <a:pPr algn="l"/>
          <a:endParaRPr lang="es-ES">
            <a:solidFill>
              <a:schemeClr val="bg1"/>
            </a:solidFill>
          </a:endParaRPr>
        </a:p>
      </dgm:t>
    </dgm:pt>
    <dgm:pt modelId="{510A6F5A-E7B6-244D-8BA9-BD574A8ACBC5}" type="sibTrans" cxnId="{57EE53F5-85FE-A946-B374-27C3EB5443C5}">
      <dgm:prSet/>
      <dgm:spPr/>
      <dgm:t>
        <a:bodyPr/>
        <a:lstStyle/>
        <a:p>
          <a:pPr algn="l"/>
          <a:endParaRPr lang="es-ES">
            <a:solidFill>
              <a:schemeClr val="bg1"/>
            </a:solidFill>
          </a:endParaRPr>
        </a:p>
      </dgm:t>
    </dgm:pt>
    <dgm:pt modelId="{599AEA00-E100-4547-AB05-1A6FAD276CD7}">
      <dgm:prSet phldrT="[Texto]"/>
      <dgm:spPr>
        <a:solidFill>
          <a:schemeClr val="bg1">
            <a:lumMod val="65000"/>
            <a:alpha val="65000"/>
          </a:schemeClr>
        </a:solidFill>
      </dgm:spPr>
      <dgm:t>
        <a:bodyPr/>
        <a:lstStyle/>
        <a:p>
          <a:pPr algn="l"/>
          <a:endParaRPr lang="en-US" noProof="0" dirty="0">
            <a:solidFill>
              <a:schemeClr val="bg1"/>
            </a:solidFill>
          </a:endParaRPr>
        </a:p>
      </dgm:t>
    </dgm:pt>
    <dgm:pt modelId="{8F1FB6A4-B127-FA4B-B446-8D894CC01192}" type="parTrans" cxnId="{D91A8E98-FACB-3247-87FD-0BE12C34BA9F}">
      <dgm:prSet/>
      <dgm:spPr/>
      <dgm:t>
        <a:bodyPr/>
        <a:lstStyle/>
        <a:p>
          <a:pPr algn="l"/>
          <a:endParaRPr lang="es-ES">
            <a:solidFill>
              <a:schemeClr val="bg1"/>
            </a:solidFill>
          </a:endParaRPr>
        </a:p>
      </dgm:t>
    </dgm:pt>
    <dgm:pt modelId="{CA9BD52C-EE22-CB46-8E98-BDCAAB0971BF}" type="sibTrans" cxnId="{D91A8E98-FACB-3247-87FD-0BE12C34BA9F}">
      <dgm:prSet/>
      <dgm:spPr/>
      <dgm:t>
        <a:bodyPr/>
        <a:lstStyle/>
        <a:p>
          <a:pPr algn="l"/>
          <a:endParaRPr lang="es-ES">
            <a:solidFill>
              <a:schemeClr val="bg1"/>
            </a:solidFill>
          </a:endParaRPr>
        </a:p>
      </dgm:t>
    </dgm:pt>
    <dgm:pt modelId="{E8067571-3712-B94F-8A8C-B3F57FC1CEBA}">
      <dgm:prSet phldrT="[Texto]"/>
      <dgm:spPr>
        <a:solidFill>
          <a:schemeClr val="bg1">
            <a:lumMod val="65000"/>
            <a:alpha val="65000"/>
          </a:schemeClr>
        </a:solidFill>
      </dgm:spPr>
      <dgm:t>
        <a:bodyPr/>
        <a:lstStyle/>
        <a:p>
          <a:pPr algn="l"/>
          <a:endParaRPr lang="en-US" noProof="0" dirty="0">
            <a:solidFill>
              <a:schemeClr val="bg1"/>
            </a:solidFill>
          </a:endParaRPr>
        </a:p>
      </dgm:t>
    </dgm:pt>
    <dgm:pt modelId="{9789C28A-2CAA-AB41-A8E8-304278EA4A55}" type="parTrans" cxnId="{A5F741B8-560B-1442-B3FB-2DF949A07F1F}">
      <dgm:prSet/>
      <dgm:spPr/>
      <dgm:t>
        <a:bodyPr/>
        <a:lstStyle/>
        <a:p>
          <a:pPr algn="l"/>
          <a:endParaRPr lang="es-ES">
            <a:solidFill>
              <a:schemeClr val="bg1"/>
            </a:solidFill>
          </a:endParaRPr>
        </a:p>
      </dgm:t>
    </dgm:pt>
    <dgm:pt modelId="{2FFB9CC6-4C02-DC4E-8A8D-66DBF775F6D7}" type="sibTrans" cxnId="{A5F741B8-560B-1442-B3FB-2DF949A07F1F}">
      <dgm:prSet/>
      <dgm:spPr/>
      <dgm:t>
        <a:bodyPr/>
        <a:lstStyle/>
        <a:p>
          <a:pPr algn="l"/>
          <a:endParaRPr lang="es-ES">
            <a:solidFill>
              <a:schemeClr val="bg1"/>
            </a:solidFill>
          </a:endParaRPr>
        </a:p>
      </dgm:t>
    </dgm:pt>
    <dgm:pt modelId="{2FE4F442-3EC1-474A-9857-30370A0F5BB0}">
      <dgm:prSet phldrT="[Texto]"/>
      <dgm:spPr>
        <a:solidFill>
          <a:schemeClr val="bg1">
            <a:lumMod val="65000"/>
            <a:alpha val="65000"/>
          </a:schemeClr>
        </a:solidFill>
      </dgm:spPr>
      <dgm:t>
        <a:bodyPr/>
        <a:lstStyle/>
        <a:p>
          <a:pPr algn="l"/>
          <a:endParaRPr lang="en-US" noProof="0" dirty="0">
            <a:solidFill>
              <a:schemeClr val="bg1"/>
            </a:solidFill>
          </a:endParaRPr>
        </a:p>
      </dgm:t>
    </dgm:pt>
    <dgm:pt modelId="{B547160D-225C-E345-B8ED-5736A6948158}" type="parTrans" cxnId="{9781336C-500A-EC4D-9B12-5EC84CAFD916}">
      <dgm:prSet/>
      <dgm:spPr/>
      <dgm:t>
        <a:bodyPr/>
        <a:lstStyle/>
        <a:p>
          <a:pPr algn="l"/>
          <a:endParaRPr lang="es-ES">
            <a:solidFill>
              <a:schemeClr val="bg1"/>
            </a:solidFill>
          </a:endParaRPr>
        </a:p>
      </dgm:t>
    </dgm:pt>
    <dgm:pt modelId="{76BF8BAC-C0BF-8943-A68D-4A037825F14C}" type="sibTrans" cxnId="{9781336C-500A-EC4D-9B12-5EC84CAFD916}">
      <dgm:prSet/>
      <dgm:spPr/>
      <dgm:t>
        <a:bodyPr/>
        <a:lstStyle/>
        <a:p>
          <a:pPr algn="l"/>
          <a:endParaRPr lang="es-ES">
            <a:solidFill>
              <a:schemeClr val="bg1"/>
            </a:solidFill>
          </a:endParaRPr>
        </a:p>
      </dgm:t>
    </dgm:pt>
    <dgm:pt modelId="{3C4E82DE-844B-0843-BC76-1176DAF1BB1D}">
      <dgm:prSet phldrT="[Texto]"/>
      <dgm:spPr>
        <a:solidFill>
          <a:schemeClr val="bg1">
            <a:lumMod val="65000"/>
            <a:alpha val="65000"/>
          </a:schemeClr>
        </a:solidFill>
      </dgm:spPr>
      <dgm:t>
        <a:bodyPr/>
        <a:lstStyle/>
        <a:p>
          <a:pPr algn="l"/>
          <a:endParaRPr lang="en-US" noProof="0" dirty="0">
            <a:solidFill>
              <a:schemeClr val="bg1"/>
            </a:solidFill>
          </a:endParaRPr>
        </a:p>
      </dgm:t>
    </dgm:pt>
    <dgm:pt modelId="{D84EDE05-0CC7-1846-901A-DB2C5EFD9572}" type="parTrans" cxnId="{4165D872-3A75-304D-9358-B22E311A2B5E}">
      <dgm:prSet/>
      <dgm:spPr/>
      <dgm:t>
        <a:bodyPr/>
        <a:lstStyle/>
        <a:p>
          <a:pPr algn="l"/>
          <a:endParaRPr lang="es-ES">
            <a:solidFill>
              <a:schemeClr val="bg1"/>
            </a:solidFill>
          </a:endParaRPr>
        </a:p>
      </dgm:t>
    </dgm:pt>
    <dgm:pt modelId="{56B4B473-7EB3-4B4F-970C-7713B723E9E3}" type="sibTrans" cxnId="{4165D872-3A75-304D-9358-B22E311A2B5E}">
      <dgm:prSet/>
      <dgm:spPr/>
      <dgm:t>
        <a:bodyPr/>
        <a:lstStyle/>
        <a:p>
          <a:pPr algn="l"/>
          <a:endParaRPr lang="es-ES">
            <a:solidFill>
              <a:schemeClr val="bg1"/>
            </a:solidFill>
          </a:endParaRPr>
        </a:p>
      </dgm:t>
    </dgm:pt>
    <dgm:pt modelId="{4C5C97D5-3134-F54F-BA58-CD1CA574A0F4}" type="pres">
      <dgm:prSet presAssocID="{E270FB1C-8D23-0049-A012-8CC5C57BBEB4}" presName="Name0" presStyleCnt="0">
        <dgm:presLayoutVars>
          <dgm:dir/>
          <dgm:animLvl val="lvl"/>
          <dgm:resizeHandles val="exact"/>
        </dgm:presLayoutVars>
      </dgm:prSet>
      <dgm:spPr/>
      <dgm:t>
        <a:bodyPr/>
        <a:lstStyle/>
        <a:p>
          <a:endParaRPr lang="es-ES"/>
        </a:p>
      </dgm:t>
    </dgm:pt>
    <dgm:pt modelId="{F092A143-9ABA-7D41-90FB-62E40E239F9C}" type="pres">
      <dgm:prSet presAssocID="{6EDB3CE2-DE71-2D47-9E7E-747391A195BB}" presName="linNode" presStyleCnt="0"/>
      <dgm:spPr/>
    </dgm:pt>
    <dgm:pt modelId="{1791D5A2-F492-A941-B8AB-D6FB95196DA1}" type="pres">
      <dgm:prSet presAssocID="{6EDB3CE2-DE71-2D47-9E7E-747391A195BB}" presName="parentText" presStyleLbl="node1" presStyleIdx="0" presStyleCnt="3">
        <dgm:presLayoutVars>
          <dgm:chMax val="1"/>
          <dgm:bulletEnabled val="1"/>
        </dgm:presLayoutVars>
      </dgm:prSet>
      <dgm:spPr/>
      <dgm:t>
        <a:bodyPr/>
        <a:lstStyle/>
        <a:p>
          <a:endParaRPr lang="es-ES"/>
        </a:p>
      </dgm:t>
    </dgm:pt>
    <dgm:pt modelId="{458733CC-C7B1-0946-8C9C-34095596A348}" type="pres">
      <dgm:prSet presAssocID="{6EDB3CE2-DE71-2D47-9E7E-747391A195BB}" presName="descendantText" presStyleLbl="alignAccFollowNode1" presStyleIdx="0" presStyleCnt="3">
        <dgm:presLayoutVars>
          <dgm:bulletEnabled val="1"/>
        </dgm:presLayoutVars>
      </dgm:prSet>
      <dgm:spPr/>
      <dgm:t>
        <a:bodyPr/>
        <a:lstStyle/>
        <a:p>
          <a:endParaRPr lang="es-ES"/>
        </a:p>
      </dgm:t>
    </dgm:pt>
    <dgm:pt modelId="{6D1B4AD0-99AB-2B42-A458-F6EF52BAB6FD}" type="pres">
      <dgm:prSet presAssocID="{E3F0E0B8-A918-7048-93AA-B8D21CA9B4AB}" presName="sp" presStyleCnt="0"/>
      <dgm:spPr/>
    </dgm:pt>
    <dgm:pt modelId="{3F216344-56CE-6F44-9660-2029582A1D98}" type="pres">
      <dgm:prSet presAssocID="{599AEA00-E100-4547-AB05-1A6FAD276CD7}" presName="linNode" presStyleCnt="0"/>
      <dgm:spPr/>
    </dgm:pt>
    <dgm:pt modelId="{8B578AEB-4203-1144-8A96-D980CE72F054}" type="pres">
      <dgm:prSet presAssocID="{599AEA00-E100-4547-AB05-1A6FAD276CD7}" presName="parentText" presStyleLbl="node1" presStyleIdx="1" presStyleCnt="3">
        <dgm:presLayoutVars>
          <dgm:chMax val="1"/>
          <dgm:bulletEnabled val="1"/>
        </dgm:presLayoutVars>
      </dgm:prSet>
      <dgm:spPr/>
      <dgm:t>
        <a:bodyPr/>
        <a:lstStyle/>
        <a:p>
          <a:endParaRPr lang="es-ES"/>
        </a:p>
      </dgm:t>
    </dgm:pt>
    <dgm:pt modelId="{E8BF9F73-EB5E-6340-9299-32A2BAFC2D4A}" type="pres">
      <dgm:prSet presAssocID="{599AEA00-E100-4547-AB05-1A6FAD276CD7}" presName="descendantText" presStyleLbl="alignAccFollowNode1" presStyleIdx="1" presStyleCnt="3">
        <dgm:presLayoutVars>
          <dgm:bulletEnabled val="1"/>
        </dgm:presLayoutVars>
      </dgm:prSet>
      <dgm:spPr/>
      <dgm:t>
        <a:bodyPr/>
        <a:lstStyle/>
        <a:p>
          <a:endParaRPr lang="es-ES"/>
        </a:p>
      </dgm:t>
    </dgm:pt>
    <dgm:pt modelId="{D92FCC6D-0030-8746-8C24-161ECFD06945}" type="pres">
      <dgm:prSet presAssocID="{CA9BD52C-EE22-CB46-8E98-BDCAAB0971BF}" presName="sp" presStyleCnt="0"/>
      <dgm:spPr/>
    </dgm:pt>
    <dgm:pt modelId="{B56B0D8E-3354-A843-937F-E8022D654D54}" type="pres">
      <dgm:prSet presAssocID="{2FE4F442-3EC1-474A-9857-30370A0F5BB0}" presName="linNode" presStyleCnt="0"/>
      <dgm:spPr/>
    </dgm:pt>
    <dgm:pt modelId="{C879E15B-CE87-0A49-946A-FB0D72F42972}" type="pres">
      <dgm:prSet presAssocID="{2FE4F442-3EC1-474A-9857-30370A0F5BB0}" presName="parentText" presStyleLbl="node1" presStyleIdx="2" presStyleCnt="3">
        <dgm:presLayoutVars>
          <dgm:chMax val="1"/>
          <dgm:bulletEnabled val="1"/>
        </dgm:presLayoutVars>
      </dgm:prSet>
      <dgm:spPr/>
      <dgm:t>
        <a:bodyPr/>
        <a:lstStyle/>
        <a:p>
          <a:endParaRPr lang="es-ES"/>
        </a:p>
      </dgm:t>
    </dgm:pt>
    <dgm:pt modelId="{CBF419A0-8A17-1A4B-A6A2-07E16C28656E}" type="pres">
      <dgm:prSet presAssocID="{2FE4F442-3EC1-474A-9857-30370A0F5BB0}" presName="descendantText" presStyleLbl="alignAccFollowNode1" presStyleIdx="2" presStyleCnt="3">
        <dgm:presLayoutVars>
          <dgm:bulletEnabled val="1"/>
        </dgm:presLayoutVars>
      </dgm:prSet>
      <dgm:spPr/>
      <dgm:t>
        <a:bodyPr/>
        <a:lstStyle/>
        <a:p>
          <a:endParaRPr lang="es-ES"/>
        </a:p>
      </dgm:t>
    </dgm:pt>
  </dgm:ptLst>
  <dgm:cxnLst>
    <dgm:cxn modelId="{9781336C-500A-EC4D-9B12-5EC84CAFD916}" srcId="{E270FB1C-8D23-0049-A012-8CC5C57BBEB4}" destId="{2FE4F442-3EC1-474A-9857-30370A0F5BB0}" srcOrd="2" destOrd="0" parTransId="{B547160D-225C-E345-B8ED-5736A6948158}" sibTransId="{76BF8BAC-C0BF-8943-A68D-4A037825F14C}"/>
    <dgm:cxn modelId="{5EF9B171-E1A9-1646-95D8-8340C1C00C8E}" type="presOf" srcId="{3C4E82DE-844B-0843-BC76-1176DAF1BB1D}" destId="{CBF419A0-8A17-1A4B-A6A2-07E16C28656E}" srcOrd="0" destOrd="0" presId="urn:microsoft.com/office/officeart/2005/8/layout/vList5"/>
    <dgm:cxn modelId="{17526F28-E1BE-6844-85E2-65617AAE2F68}" srcId="{E270FB1C-8D23-0049-A012-8CC5C57BBEB4}" destId="{6EDB3CE2-DE71-2D47-9E7E-747391A195BB}" srcOrd="0" destOrd="0" parTransId="{612F6401-D597-624F-9AF0-866436E65D36}" sibTransId="{E3F0E0B8-A918-7048-93AA-B8D21CA9B4AB}"/>
    <dgm:cxn modelId="{9DD71D1F-82BA-474C-BFAF-AD571915D677}" type="presOf" srcId="{6EDB3CE2-DE71-2D47-9E7E-747391A195BB}" destId="{1791D5A2-F492-A941-B8AB-D6FB95196DA1}" srcOrd="0" destOrd="0" presId="urn:microsoft.com/office/officeart/2005/8/layout/vList5"/>
    <dgm:cxn modelId="{98EDCB2E-ABB6-D74F-BB7A-1E6895C6EB37}" type="presOf" srcId="{599AEA00-E100-4547-AB05-1A6FAD276CD7}" destId="{8B578AEB-4203-1144-8A96-D980CE72F054}" srcOrd="0" destOrd="0" presId="urn:microsoft.com/office/officeart/2005/8/layout/vList5"/>
    <dgm:cxn modelId="{8A81FAA2-8E07-A449-A06F-B3F26F60D540}" type="presOf" srcId="{2FE4F442-3EC1-474A-9857-30370A0F5BB0}" destId="{C879E15B-CE87-0A49-946A-FB0D72F42972}" srcOrd="0" destOrd="0" presId="urn:microsoft.com/office/officeart/2005/8/layout/vList5"/>
    <dgm:cxn modelId="{A5F741B8-560B-1442-B3FB-2DF949A07F1F}" srcId="{599AEA00-E100-4547-AB05-1A6FAD276CD7}" destId="{E8067571-3712-B94F-8A8C-B3F57FC1CEBA}" srcOrd="0" destOrd="0" parTransId="{9789C28A-2CAA-AB41-A8E8-304278EA4A55}" sibTransId="{2FFB9CC6-4C02-DC4E-8A8D-66DBF775F6D7}"/>
    <dgm:cxn modelId="{57EE53F5-85FE-A946-B374-27C3EB5443C5}" srcId="{6EDB3CE2-DE71-2D47-9E7E-747391A195BB}" destId="{502BE0E7-7DFA-4349-90C1-6B1C80191320}" srcOrd="0" destOrd="0" parTransId="{A0AC3FC4-20C5-1742-AA64-0D1C2F36BA79}" sibTransId="{510A6F5A-E7B6-244D-8BA9-BD574A8ACBC5}"/>
    <dgm:cxn modelId="{AFA6544F-B514-FC48-98CD-40C3401F0F9B}" type="presOf" srcId="{E270FB1C-8D23-0049-A012-8CC5C57BBEB4}" destId="{4C5C97D5-3134-F54F-BA58-CD1CA574A0F4}" srcOrd="0" destOrd="0" presId="urn:microsoft.com/office/officeart/2005/8/layout/vList5"/>
    <dgm:cxn modelId="{4165D872-3A75-304D-9358-B22E311A2B5E}" srcId="{2FE4F442-3EC1-474A-9857-30370A0F5BB0}" destId="{3C4E82DE-844B-0843-BC76-1176DAF1BB1D}" srcOrd="0" destOrd="0" parTransId="{D84EDE05-0CC7-1846-901A-DB2C5EFD9572}" sibTransId="{56B4B473-7EB3-4B4F-970C-7713B723E9E3}"/>
    <dgm:cxn modelId="{583E6B6D-A4ED-994D-A78B-E3F13E361D07}" type="presOf" srcId="{E8067571-3712-B94F-8A8C-B3F57FC1CEBA}" destId="{E8BF9F73-EB5E-6340-9299-32A2BAFC2D4A}" srcOrd="0" destOrd="0" presId="urn:microsoft.com/office/officeart/2005/8/layout/vList5"/>
    <dgm:cxn modelId="{C9E38CA1-7E9F-B44C-AD8A-E8689F609F3C}" type="presOf" srcId="{502BE0E7-7DFA-4349-90C1-6B1C80191320}" destId="{458733CC-C7B1-0946-8C9C-34095596A348}" srcOrd="0" destOrd="0" presId="urn:microsoft.com/office/officeart/2005/8/layout/vList5"/>
    <dgm:cxn modelId="{D91A8E98-FACB-3247-87FD-0BE12C34BA9F}" srcId="{E270FB1C-8D23-0049-A012-8CC5C57BBEB4}" destId="{599AEA00-E100-4547-AB05-1A6FAD276CD7}" srcOrd="1" destOrd="0" parTransId="{8F1FB6A4-B127-FA4B-B446-8D894CC01192}" sibTransId="{CA9BD52C-EE22-CB46-8E98-BDCAAB0971BF}"/>
    <dgm:cxn modelId="{4F0A5E67-8CC4-9047-A370-7F3DB121840F}" type="presParOf" srcId="{4C5C97D5-3134-F54F-BA58-CD1CA574A0F4}" destId="{F092A143-9ABA-7D41-90FB-62E40E239F9C}" srcOrd="0" destOrd="0" presId="urn:microsoft.com/office/officeart/2005/8/layout/vList5"/>
    <dgm:cxn modelId="{A529F02E-9DF5-DA46-B0F1-51CADAA84EC6}" type="presParOf" srcId="{F092A143-9ABA-7D41-90FB-62E40E239F9C}" destId="{1791D5A2-F492-A941-B8AB-D6FB95196DA1}" srcOrd="0" destOrd="0" presId="urn:microsoft.com/office/officeart/2005/8/layout/vList5"/>
    <dgm:cxn modelId="{94BB61BF-6828-FB42-949E-53789C6AA8D8}" type="presParOf" srcId="{F092A143-9ABA-7D41-90FB-62E40E239F9C}" destId="{458733CC-C7B1-0946-8C9C-34095596A348}" srcOrd="1" destOrd="0" presId="urn:microsoft.com/office/officeart/2005/8/layout/vList5"/>
    <dgm:cxn modelId="{C1340055-CC7A-424D-B1A4-52DF37BC1E70}" type="presParOf" srcId="{4C5C97D5-3134-F54F-BA58-CD1CA574A0F4}" destId="{6D1B4AD0-99AB-2B42-A458-F6EF52BAB6FD}" srcOrd="1" destOrd="0" presId="urn:microsoft.com/office/officeart/2005/8/layout/vList5"/>
    <dgm:cxn modelId="{EAFDF21D-5624-A14E-8571-344A062833F6}" type="presParOf" srcId="{4C5C97D5-3134-F54F-BA58-CD1CA574A0F4}" destId="{3F216344-56CE-6F44-9660-2029582A1D98}" srcOrd="2" destOrd="0" presId="urn:microsoft.com/office/officeart/2005/8/layout/vList5"/>
    <dgm:cxn modelId="{6878BA29-5E25-6B41-9E1A-724F96D387FC}" type="presParOf" srcId="{3F216344-56CE-6F44-9660-2029582A1D98}" destId="{8B578AEB-4203-1144-8A96-D980CE72F054}" srcOrd="0" destOrd="0" presId="urn:microsoft.com/office/officeart/2005/8/layout/vList5"/>
    <dgm:cxn modelId="{89E62E12-B883-7B41-9931-652408A0A25F}" type="presParOf" srcId="{3F216344-56CE-6F44-9660-2029582A1D98}" destId="{E8BF9F73-EB5E-6340-9299-32A2BAFC2D4A}" srcOrd="1" destOrd="0" presId="urn:microsoft.com/office/officeart/2005/8/layout/vList5"/>
    <dgm:cxn modelId="{9F9C4805-7C87-5E48-B6FB-2156BBB80025}" type="presParOf" srcId="{4C5C97D5-3134-F54F-BA58-CD1CA574A0F4}" destId="{D92FCC6D-0030-8746-8C24-161ECFD06945}" srcOrd="3" destOrd="0" presId="urn:microsoft.com/office/officeart/2005/8/layout/vList5"/>
    <dgm:cxn modelId="{35011AC7-7A68-1540-A0C8-2073071B75BC}" type="presParOf" srcId="{4C5C97D5-3134-F54F-BA58-CD1CA574A0F4}" destId="{B56B0D8E-3354-A843-937F-E8022D654D54}" srcOrd="4" destOrd="0" presId="urn:microsoft.com/office/officeart/2005/8/layout/vList5"/>
    <dgm:cxn modelId="{BC80D1F1-4142-3342-BB32-FD9D346E235E}" type="presParOf" srcId="{B56B0D8E-3354-A843-937F-E8022D654D54}" destId="{C879E15B-CE87-0A49-946A-FB0D72F42972}" srcOrd="0" destOrd="0" presId="urn:microsoft.com/office/officeart/2005/8/layout/vList5"/>
    <dgm:cxn modelId="{F8152884-218A-9243-9F81-F258D521878B}" type="presParOf" srcId="{B56B0D8E-3354-A843-937F-E8022D654D54}" destId="{CBF419A0-8A17-1A4B-A6A2-07E16C28656E}" srcOrd="1" destOrd="0" presId="urn:microsoft.com/office/officeart/2005/8/layout/vList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CE9CD1-AD5D-8848-92C4-E580485B1B85}" type="doc">
      <dgm:prSet loTypeId="urn:microsoft.com/office/officeart/2005/8/layout/lProcess1" loCatId="" qsTypeId="urn:microsoft.com/office/officeart/2005/8/quickstyle/simple4" qsCatId="simple" csTypeId="urn:microsoft.com/office/officeart/2005/8/colors/accent1_2" csCatId="accent1" phldr="1"/>
      <dgm:spPr/>
      <dgm:t>
        <a:bodyPr/>
        <a:lstStyle/>
        <a:p>
          <a:endParaRPr lang="es-ES"/>
        </a:p>
      </dgm:t>
    </dgm:pt>
    <dgm:pt modelId="{EB379081-9682-0049-B6C8-8691AEBACB15}">
      <dgm:prSet phldrT="[Texto]"/>
      <dgm:spPr>
        <a:solidFill>
          <a:schemeClr val="tx2">
            <a:lumMod val="60000"/>
            <a:lumOff val="40000"/>
            <a:alpha val="65000"/>
          </a:schemeClr>
        </a:solidFill>
      </dgm:spPr>
      <dgm:t>
        <a:bodyPr/>
        <a:lstStyle/>
        <a:p>
          <a:endParaRPr lang="es-ES" dirty="0">
            <a:solidFill>
              <a:srgbClr val="FFFFFF"/>
            </a:solidFill>
          </a:endParaRPr>
        </a:p>
      </dgm:t>
    </dgm:pt>
    <dgm:pt modelId="{02D20B8B-BE2C-0B43-B834-3CA7DE41746C}" type="parTrans" cxnId="{D88D7E38-1DAF-8946-8DE7-FB392418AEAA}">
      <dgm:prSet/>
      <dgm:spPr/>
      <dgm:t>
        <a:bodyPr/>
        <a:lstStyle/>
        <a:p>
          <a:endParaRPr lang="es-ES"/>
        </a:p>
      </dgm:t>
    </dgm:pt>
    <dgm:pt modelId="{DC0013A1-C481-5049-A0DC-EFD980B27DBC}" type="sibTrans" cxnId="{D88D7E38-1DAF-8946-8DE7-FB392418AEAA}">
      <dgm:prSet/>
      <dgm:spPr/>
      <dgm:t>
        <a:bodyPr/>
        <a:lstStyle/>
        <a:p>
          <a:endParaRPr lang="es-ES"/>
        </a:p>
      </dgm:t>
    </dgm:pt>
    <dgm:pt modelId="{DA1C309E-4893-6047-A3A3-BCE36D98A9FE}">
      <dgm:prSet phldrT="[Texto]"/>
      <dgm:spPr>
        <a:solidFill>
          <a:schemeClr val="bg1">
            <a:lumMod val="65000"/>
            <a:alpha val="65000"/>
          </a:schemeClr>
        </a:solidFill>
      </dgm:spPr>
      <dgm:t>
        <a:bodyPr/>
        <a:lstStyle/>
        <a:p>
          <a:endParaRPr lang="en-US" noProof="0" dirty="0">
            <a:solidFill>
              <a:srgbClr val="FFFFFF"/>
            </a:solidFill>
          </a:endParaRPr>
        </a:p>
      </dgm:t>
    </dgm:pt>
    <dgm:pt modelId="{2D3D9F1C-6976-2348-9D97-A41A3A5EC9E2}" type="parTrans" cxnId="{74D8F9FD-B19E-CB45-BB21-A557071A53EA}">
      <dgm:prSet/>
      <dgm:spPr/>
      <dgm:t>
        <a:bodyPr/>
        <a:lstStyle/>
        <a:p>
          <a:endParaRPr lang="es-ES">
            <a:solidFill>
              <a:srgbClr val="FFFFFF"/>
            </a:solidFill>
          </a:endParaRPr>
        </a:p>
      </dgm:t>
    </dgm:pt>
    <dgm:pt modelId="{6CCCC352-DC6A-2042-B3D9-95D56BDF0EF3}" type="sibTrans" cxnId="{74D8F9FD-B19E-CB45-BB21-A557071A53EA}">
      <dgm:prSet/>
      <dgm:spPr/>
      <dgm:t>
        <a:bodyPr/>
        <a:lstStyle/>
        <a:p>
          <a:endParaRPr lang="es-ES">
            <a:solidFill>
              <a:srgbClr val="FFFFFF"/>
            </a:solidFill>
          </a:endParaRPr>
        </a:p>
      </dgm:t>
    </dgm:pt>
    <dgm:pt modelId="{660169E4-E582-1F45-820C-40D203545859}">
      <dgm:prSet phldrT="[Texto]"/>
      <dgm:spPr>
        <a:solidFill>
          <a:schemeClr val="bg1">
            <a:lumMod val="65000"/>
            <a:alpha val="65000"/>
          </a:schemeClr>
        </a:solidFill>
      </dgm:spPr>
      <dgm:t>
        <a:bodyPr/>
        <a:lstStyle/>
        <a:p>
          <a:endParaRPr lang="en-US" noProof="0" dirty="0">
            <a:solidFill>
              <a:srgbClr val="FFFFFF"/>
            </a:solidFill>
          </a:endParaRPr>
        </a:p>
      </dgm:t>
    </dgm:pt>
    <dgm:pt modelId="{1C3E0B08-FB57-494E-B62D-6455A6F96A43}" type="parTrans" cxnId="{A7FE55BD-CDB7-A144-888E-9C0AA4B0C36A}">
      <dgm:prSet/>
      <dgm:spPr/>
      <dgm:t>
        <a:bodyPr/>
        <a:lstStyle/>
        <a:p>
          <a:endParaRPr lang="es-ES"/>
        </a:p>
      </dgm:t>
    </dgm:pt>
    <dgm:pt modelId="{CDB94322-2298-6A43-B270-ECF502B650A9}" type="sibTrans" cxnId="{A7FE55BD-CDB7-A144-888E-9C0AA4B0C36A}">
      <dgm:prSet/>
      <dgm:spPr/>
      <dgm:t>
        <a:bodyPr/>
        <a:lstStyle/>
        <a:p>
          <a:endParaRPr lang="es-ES"/>
        </a:p>
      </dgm:t>
    </dgm:pt>
    <dgm:pt modelId="{5D887178-7A58-D443-B0D7-D38363240707}">
      <dgm:prSet phldrT="[Texto]"/>
      <dgm:spPr>
        <a:solidFill>
          <a:schemeClr val="tx2">
            <a:lumMod val="60000"/>
            <a:lumOff val="40000"/>
            <a:alpha val="65000"/>
          </a:schemeClr>
        </a:solidFill>
      </dgm:spPr>
      <dgm:t>
        <a:bodyPr/>
        <a:lstStyle/>
        <a:p>
          <a:endParaRPr lang="en-US" noProof="0" dirty="0">
            <a:solidFill>
              <a:srgbClr val="FFFFFF"/>
            </a:solidFill>
          </a:endParaRPr>
        </a:p>
      </dgm:t>
    </dgm:pt>
    <dgm:pt modelId="{D98F8F69-0637-E444-851F-4DD5DFB2B01A}" type="parTrans" cxnId="{D44C7852-CCE0-B347-92D3-6DDC886C94F8}">
      <dgm:prSet/>
      <dgm:spPr/>
      <dgm:t>
        <a:bodyPr/>
        <a:lstStyle/>
        <a:p>
          <a:endParaRPr lang="es-ES"/>
        </a:p>
      </dgm:t>
    </dgm:pt>
    <dgm:pt modelId="{EF3D37D7-3A58-0F41-AFAD-A8CAF6A5A740}" type="sibTrans" cxnId="{D44C7852-CCE0-B347-92D3-6DDC886C94F8}">
      <dgm:prSet/>
      <dgm:spPr/>
      <dgm:t>
        <a:bodyPr/>
        <a:lstStyle/>
        <a:p>
          <a:endParaRPr lang="es-ES"/>
        </a:p>
      </dgm:t>
    </dgm:pt>
    <dgm:pt modelId="{552650F8-8BDD-AD47-B987-6AF42FC7D123}">
      <dgm:prSet phldrT="[Texto]"/>
      <dgm:spPr>
        <a:solidFill>
          <a:schemeClr val="bg1">
            <a:lumMod val="65000"/>
            <a:alpha val="65000"/>
          </a:schemeClr>
        </a:solidFill>
      </dgm:spPr>
      <dgm:t>
        <a:bodyPr/>
        <a:lstStyle/>
        <a:p>
          <a:endParaRPr lang="en-US" noProof="0" dirty="0">
            <a:solidFill>
              <a:srgbClr val="FFFFFF"/>
            </a:solidFill>
          </a:endParaRPr>
        </a:p>
      </dgm:t>
    </dgm:pt>
    <dgm:pt modelId="{224F2841-6CA6-6B43-BAFD-9CE94AC96888}" type="parTrans" cxnId="{10BE37F3-CB8D-574B-B841-DBDB05E5A9F9}">
      <dgm:prSet/>
      <dgm:spPr/>
      <dgm:t>
        <a:bodyPr/>
        <a:lstStyle/>
        <a:p>
          <a:endParaRPr lang="es-ES">
            <a:solidFill>
              <a:srgbClr val="FFFFFF"/>
            </a:solidFill>
          </a:endParaRPr>
        </a:p>
      </dgm:t>
    </dgm:pt>
    <dgm:pt modelId="{4BDB4336-8E16-7E48-ABAB-21E544F57AA7}" type="sibTrans" cxnId="{10BE37F3-CB8D-574B-B841-DBDB05E5A9F9}">
      <dgm:prSet/>
      <dgm:spPr/>
      <dgm:t>
        <a:bodyPr/>
        <a:lstStyle/>
        <a:p>
          <a:endParaRPr lang="es-ES">
            <a:solidFill>
              <a:srgbClr val="FFFFFF"/>
            </a:solidFill>
          </a:endParaRPr>
        </a:p>
      </dgm:t>
    </dgm:pt>
    <dgm:pt modelId="{8476DAF9-5400-4746-B6B3-AAF0EBDCAF93}">
      <dgm:prSet phldrT="[Texto]"/>
      <dgm:spPr>
        <a:solidFill>
          <a:schemeClr val="bg1">
            <a:lumMod val="65000"/>
            <a:alpha val="65000"/>
          </a:schemeClr>
        </a:solidFill>
      </dgm:spPr>
      <dgm:t>
        <a:bodyPr/>
        <a:lstStyle/>
        <a:p>
          <a:endParaRPr lang="en-US" noProof="0" dirty="0">
            <a:solidFill>
              <a:srgbClr val="FFFFFF"/>
            </a:solidFill>
          </a:endParaRPr>
        </a:p>
      </dgm:t>
    </dgm:pt>
    <dgm:pt modelId="{4A62EC29-6868-9D45-8ACD-5D0E47F94028}" type="parTrans" cxnId="{97A72AF7-C6D8-9B41-BBD5-4B80429B02EC}">
      <dgm:prSet/>
      <dgm:spPr/>
      <dgm:t>
        <a:bodyPr/>
        <a:lstStyle/>
        <a:p>
          <a:endParaRPr lang="es-ES"/>
        </a:p>
      </dgm:t>
    </dgm:pt>
    <dgm:pt modelId="{1E80A465-CCC6-D34A-A901-842C3445197E}" type="sibTrans" cxnId="{97A72AF7-C6D8-9B41-BBD5-4B80429B02EC}">
      <dgm:prSet/>
      <dgm:spPr/>
      <dgm:t>
        <a:bodyPr/>
        <a:lstStyle/>
        <a:p>
          <a:endParaRPr lang="es-ES"/>
        </a:p>
      </dgm:t>
    </dgm:pt>
    <dgm:pt modelId="{CCC8CB6A-61F5-6944-B861-47856F515CB9}" type="pres">
      <dgm:prSet presAssocID="{74CE9CD1-AD5D-8848-92C4-E580485B1B85}" presName="Name0" presStyleCnt="0">
        <dgm:presLayoutVars>
          <dgm:dir/>
          <dgm:animLvl val="lvl"/>
          <dgm:resizeHandles val="exact"/>
        </dgm:presLayoutVars>
      </dgm:prSet>
      <dgm:spPr/>
      <dgm:t>
        <a:bodyPr/>
        <a:lstStyle/>
        <a:p>
          <a:endParaRPr lang="es-ES_tradnl"/>
        </a:p>
      </dgm:t>
    </dgm:pt>
    <dgm:pt modelId="{0A0FF807-E57B-7D43-9F4E-99026562B16B}" type="pres">
      <dgm:prSet presAssocID="{EB379081-9682-0049-B6C8-8691AEBACB15}" presName="vertFlow" presStyleCnt="0"/>
      <dgm:spPr/>
    </dgm:pt>
    <dgm:pt modelId="{9434FE7D-88B5-414C-AADE-35529B6EAAE0}" type="pres">
      <dgm:prSet presAssocID="{EB379081-9682-0049-B6C8-8691AEBACB15}" presName="header" presStyleLbl="node1" presStyleIdx="0" presStyleCnt="2"/>
      <dgm:spPr/>
      <dgm:t>
        <a:bodyPr/>
        <a:lstStyle/>
        <a:p>
          <a:endParaRPr lang="es-ES"/>
        </a:p>
      </dgm:t>
    </dgm:pt>
    <dgm:pt modelId="{944EA55A-2A19-2F45-AA7C-8F4DDFFEE64F}" type="pres">
      <dgm:prSet presAssocID="{2D3D9F1C-6976-2348-9D97-A41A3A5EC9E2}" presName="parTrans" presStyleLbl="sibTrans2D1" presStyleIdx="0" presStyleCnt="4"/>
      <dgm:spPr/>
      <dgm:t>
        <a:bodyPr/>
        <a:lstStyle/>
        <a:p>
          <a:endParaRPr lang="es-ES_tradnl"/>
        </a:p>
      </dgm:t>
    </dgm:pt>
    <dgm:pt modelId="{0ECA9C18-F60C-5F47-A367-15E39CAE3206}" type="pres">
      <dgm:prSet presAssocID="{DA1C309E-4893-6047-A3A3-BCE36D98A9FE}" presName="child" presStyleLbl="alignAccFollowNode1" presStyleIdx="0" presStyleCnt="4">
        <dgm:presLayoutVars>
          <dgm:chMax val="0"/>
          <dgm:bulletEnabled val="1"/>
        </dgm:presLayoutVars>
      </dgm:prSet>
      <dgm:spPr/>
      <dgm:t>
        <a:bodyPr/>
        <a:lstStyle/>
        <a:p>
          <a:endParaRPr lang="es-ES"/>
        </a:p>
      </dgm:t>
    </dgm:pt>
    <dgm:pt modelId="{69A1041E-B98D-D24C-96FE-601530EC4E41}" type="pres">
      <dgm:prSet presAssocID="{6CCCC352-DC6A-2042-B3D9-95D56BDF0EF3}" presName="sibTrans" presStyleLbl="sibTrans2D1" presStyleIdx="1" presStyleCnt="4"/>
      <dgm:spPr/>
      <dgm:t>
        <a:bodyPr/>
        <a:lstStyle/>
        <a:p>
          <a:endParaRPr lang="es-ES_tradnl"/>
        </a:p>
      </dgm:t>
    </dgm:pt>
    <dgm:pt modelId="{0AB5F6DA-0464-7044-AF27-D170F967BBB9}" type="pres">
      <dgm:prSet presAssocID="{660169E4-E582-1F45-820C-40D203545859}" presName="child" presStyleLbl="alignAccFollowNode1" presStyleIdx="1" presStyleCnt="4">
        <dgm:presLayoutVars>
          <dgm:chMax val="0"/>
          <dgm:bulletEnabled val="1"/>
        </dgm:presLayoutVars>
      </dgm:prSet>
      <dgm:spPr/>
      <dgm:t>
        <a:bodyPr/>
        <a:lstStyle/>
        <a:p>
          <a:endParaRPr lang="es-ES"/>
        </a:p>
      </dgm:t>
    </dgm:pt>
    <dgm:pt modelId="{B609D1F1-5777-D34C-AF0B-36900185D656}" type="pres">
      <dgm:prSet presAssocID="{EB379081-9682-0049-B6C8-8691AEBACB15}" presName="hSp" presStyleCnt="0"/>
      <dgm:spPr/>
    </dgm:pt>
    <dgm:pt modelId="{35955629-C2A4-0F4A-BA49-65EB3BF8FC20}" type="pres">
      <dgm:prSet presAssocID="{5D887178-7A58-D443-B0D7-D38363240707}" presName="vertFlow" presStyleCnt="0"/>
      <dgm:spPr/>
    </dgm:pt>
    <dgm:pt modelId="{37BE392C-EC53-8143-88B9-2597F4729AFF}" type="pres">
      <dgm:prSet presAssocID="{5D887178-7A58-D443-B0D7-D38363240707}" presName="header" presStyleLbl="node1" presStyleIdx="1" presStyleCnt="2"/>
      <dgm:spPr/>
      <dgm:t>
        <a:bodyPr/>
        <a:lstStyle/>
        <a:p>
          <a:endParaRPr lang="es-ES_tradnl"/>
        </a:p>
      </dgm:t>
    </dgm:pt>
    <dgm:pt modelId="{F1F66CF8-6286-1848-98A4-A5A567233A39}" type="pres">
      <dgm:prSet presAssocID="{224F2841-6CA6-6B43-BAFD-9CE94AC96888}" presName="parTrans" presStyleLbl="sibTrans2D1" presStyleIdx="2" presStyleCnt="4"/>
      <dgm:spPr/>
      <dgm:t>
        <a:bodyPr/>
        <a:lstStyle/>
        <a:p>
          <a:endParaRPr lang="es-ES_tradnl"/>
        </a:p>
      </dgm:t>
    </dgm:pt>
    <dgm:pt modelId="{914ACC46-87A9-E14C-9154-36515A34002F}" type="pres">
      <dgm:prSet presAssocID="{552650F8-8BDD-AD47-B987-6AF42FC7D123}" presName="child" presStyleLbl="alignAccFollowNode1" presStyleIdx="2" presStyleCnt="4">
        <dgm:presLayoutVars>
          <dgm:chMax val="0"/>
          <dgm:bulletEnabled val="1"/>
        </dgm:presLayoutVars>
      </dgm:prSet>
      <dgm:spPr/>
      <dgm:t>
        <a:bodyPr/>
        <a:lstStyle/>
        <a:p>
          <a:endParaRPr lang="es-ES"/>
        </a:p>
      </dgm:t>
    </dgm:pt>
    <dgm:pt modelId="{B73BF62C-76BD-3142-9E6C-3177B18A01D0}" type="pres">
      <dgm:prSet presAssocID="{4BDB4336-8E16-7E48-ABAB-21E544F57AA7}" presName="sibTrans" presStyleLbl="sibTrans2D1" presStyleIdx="3" presStyleCnt="4"/>
      <dgm:spPr/>
      <dgm:t>
        <a:bodyPr/>
        <a:lstStyle/>
        <a:p>
          <a:endParaRPr lang="es-ES_tradnl"/>
        </a:p>
      </dgm:t>
    </dgm:pt>
    <dgm:pt modelId="{9D0D6EE2-7F00-014B-8877-8768FB166F95}" type="pres">
      <dgm:prSet presAssocID="{8476DAF9-5400-4746-B6B3-AAF0EBDCAF93}" presName="child" presStyleLbl="alignAccFollowNode1" presStyleIdx="3" presStyleCnt="4">
        <dgm:presLayoutVars>
          <dgm:chMax val="0"/>
          <dgm:bulletEnabled val="1"/>
        </dgm:presLayoutVars>
      </dgm:prSet>
      <dgm:spPr/>
      <dgm:t>
        <a:bodyPr/>
        <a:lstStyle/>
        <a:p>
          <a:endParaRPr lang="es-ES_tradnl"/>
        </a:p>
      </dgm:t>
    </dgm:pt>
  </dgm:ptLst>
  <dgm:cxnLst>
    <dgm:cxn modelId="{74D8F9FD-B19E-CB45-BB21-A557071A53EA}" srcId="{EB379081-9682-0049-B6C8-8691AEBACB15}" destId="{DA1C309E-4893-6047-A3A3-BCE36D98A9FE}" srcOrd="0" destOrd="0" parTransId="{2D3D9F1C-6976-2348-9D97-A41A3A5EC9E2}" sibTransId="{6CCCC352-DC6A-2042-B3D9-95D56BDF0EF3}"/>
    <dgm:cxn modelId="{D88D7E38-1DAF-8946-8DE7-FB392418AEAA}" srcId="{74CE9CD1-AD5D-8848-92C4-E580485B1B85}" destId="{EB379081-9682-0049-B6C8-8691AEBACB15}" srcOrd="0" destOrd="0" parTransId="{02D20B8B-BE2C-0B43-B834-3CA7DE41746C}" sibTransId="{DC0013A1-C481-5049-A0DC-EFD980B27DBC}"/>
    <dgm:cxn modelId="{A7FE55BD-CDB7-A144-888E-9C0AA4B0C36A}" srcId="{EB379081-9682-0049-B6C8-8691AEBACB15}" destId="{660169E4-E582-1F45-820C-40D203545859}" srcOrd="1" destOrd="0" parTransId="{1C3E0B08-FB57-494E-B62D-6455A6F96A43}" sibTransId="{CDB94322-2298-6A43-B270-ECF502B650A9}"/>
    <dgm:cxn modelId="{D44C7852-CCE0-B347-92D3-6DDC886C94F8}" srcId="{74CE9CD1-AD5D-8848-92C4-E580485B1B85}" destId="{5D887178-7A58-D443-B0D7-D38363240707}" srcOrd="1" destOrd="0" parTransId="{D98F8F69-0637-E444-851F-4DD5DFB2B01A}" sibTransId="{EF3D37D7-3A58-0F41-AFAD-A8CAF6A5A740}"/>
    <dgm:cxn modelId="{D111DCB7-66C4-0149-9AFF-8947EDA99B99}" type="presOf" srcId="{4BDB4336-8E16-7E48-ABAB-21E544F57AA7}" destId="{B73BF62C-76BD-3142-9E6C-3177B18A01D0}" srcOrd="0" destOrd="0" presId="urn:microsoft.com/office/officeart/2005/8/layout/lProcess1"/>
    <dgm:cxn modelId="{25A7C5BE-5C7C-5741-B0EE-F46F85156859}" type="presOf" srcId="{6CCCC352-DC6A-2042-B3D9-95D56BDF0EF3}" destId="{69A1041E-B98D-D24C-96FE-601530EC4E41}" srcOrd="0" destOrd="0" presId="urn:microsoft.com/office/officeart/2005/8/layout/lProcess1"/>
    <dgm:cxn modelId="{09290866-4A54-814F-8AA3-0C36CFE3D32E}" type="presOf" srcId="{2D3D9F1C-6976-2348-9D97-A41A3A5EC9E2}" destId="{944EA55A-2A19-2F45-AA7C-8F4DDFFEE64F}" srcOrd="0" destOrd="0" presId="urn:microsoft.com/office/officeart/2005/8/layout/lProcess1"/>
    <dgm:cxn modelId="{153EC1B3-EDC3-C144-998B-3DEFE3EC490E}" type="presOf" srcId="{660169E4-E582-1F45-820C-40D203545859}" destId="{0AB5F6DA-0464-7044-AF27-D170F967BBB9}" srcOrd="0" destOrd="0" presId="urn:microsoft.com/office/officeart/2005/8/layout/lProcess1"/>
    <dgm:cxn modelId="{10BE37F3-CB8D-574B-B841-DBDB05E5A9F9}" srcId="{5D887178-7A58-D443-B0D7-D38363240707}" destId="{552650F8-8BDD-AD47-B987-6AF42FC7D123}" srcOrd="0" destOrd="0" parTransId="{224F2841-6CA6-6B43-BAFD-9CE94AC96888}" sibTransId="{4BDB4336-8E16-7E48-ABAB-21E544F57AA7}"/>
    <dgm:cxn modelId="{FEF1207D-BE67-F24D-8163-A27413C58757}" type="presOf" srcId="{224F2841-6CA6-6B43-BAFD-9CE94AC96888}" destId="{F1F66CF8-6286-1848-98A4-A5A567233A39}" srcOrd="0" destOrd="0" presId="urn:microsoft.com/office/officeart/2005/8/layout/lProcess1"/>
    <dgm:cxn modelId="{37C325B5-3FAE-6241-93F6-11261CABD478}" type="presOf" srcId="{8476DAF9-5400-4746-B6B3-AAF0EBDCAF93}" destId="{9D0D6EE2-7F00-014B-8877-8768FB166F95}" srcOrd="0" destOrd="0" presId="urn:microsoft.com/office/officeart/2005/8/layout/lProcess1"/>
    <dgm:cxn modelId="{E1144097-109D-8D43-9234-290629E5A7AB}" type="presOf" srcId="{DA1C309E-4893-6047-A3A3-BCE36D98A9FE}" destId="{0ECA9C18-F60C-5F47-A367-15E39CAE3206}" srcOrd="0" destOrd="0" presId="urn:microsoft.com/office/officeart/2005/8/layout/lProcess1"/>
    <dgm:cxn modelId="{97A72AF7-C6D8-9B41-BBD5-4B80429B02EC}" srcId="{5D887178-7A58-D443-B0D7-D38363240707}" destId="{8476DAF9-5400-4746-B6B3-AAF0EBDCAF93}" srcOrd="1" destOrd="0" parTransId="{4A62EC29-6868-9D45-8ACD-5D0E47F94028}" sibTransId="{1E80A465-CCC6-D34A-A901-842C3445197E}"/>
    <dgm:cxn modelId="{116BF69C-E3F7-C146-85DC-ACC6C7797B26}" type="presOf" srcId="{5D887178-7A58-D443-B0D7-D38363240707}" destId="{37BE392C-EC53-8143-88B9-2597F4729AFF}" srcOrd="0" destOrd="0" presId="urn:microsoft.com/office/officeart/2005/8/layout/lProcess1"/>
    <dgm:cxn modelId="{E4D9A96B-5D2C-7B46-B75E-DA99EB322B7A}" type="presOf" srcId="{EB379081-9682-0049-B6C8-8691AEBACB15}" destId="{9434FE7D-88B5-414C-AADE-35529B6EAAE0}" srcOrd="0" destOrd="0" presId="urn:microsoft.com/office/officeart/2005/8/layout/lProcess1"/>
    <dgm:cxn modelId="{2A6C8EC2-C42F-0E41-86C8-53D686E3C399}" type="presOf" srcId="{74CE9CD1-AD5D-8848-92C4-E580485B1B85}" destId="{CCC8CB6A-61F5-6944-B861-47856F515CB9}" srcOrd="0" destOrd="0" presId="urn:microsoft.com/office/officeart/2005/8/layout/lProcess1"/>
    <dgm:cxn modelId="{945F9B29-EAB7-144D-9FFB-DAF9575D1AB9}" type="presOf" srcId="{552650F8-8BDD-AD47-B987-6AF42FC7D123}" destId="{914ACC46-87A9-E14C-9154-36515A34002F}" srcOrd="0" destOrd="0" presId="urn:microsoft.com/office/officeart/2005/8/layout/lProcess1"/>
    <dgm:cxn modelId="{1CE593D6-8851-C04F-913C-14797D15B4AB}" type="presParOf" srcId="{CCC8CB6A-61F5-6944-B861-47856F515CB9}" destId="{0A0FF807-E57B-7D43-9F4E-99026562B16B}" srcOrd="0" destOrd="0" presId="urn:microsoft.com/office/officeart/2005/8/layout/lProcess1"/>
    <dgm:cxn modelId="{71E8F199-12AF-5B49-B46F-E7FAC50DC76C}" type="presParOf" srcId="{0A0FF807-E57B-7D43-9F4E-99026562B16B}" destId="{9434FE7D-88B5-414C-AADE-35529B6EAAE0}" srcOrd="0" destOrd="0" presId="urn:microsoft.com/office/officeart/2005/8/layout/lProcess1"/>
    <dgm:cxn modelId="{26652F78-752E-BC44-97E5-ECB2C8BB366C}" type="presParOf" srcId="{0A0FF807-E57B-7D43-9F4E-99026562B16B}" destId="{944EA55A-2A19-2F45-AA7C-8F4DDFFEE64F}" srcOrd="1" destOrd="0" presId="urn:microsoft.com/office/officeart/2005/8/layout/lProcess1"/>
    <dgm:cxn modelId="{34FB6C7F-74C0-A843-847F-5B56D6A666F9}" type="presParOf" srcId="{0A0FF807-E57B-7D43-9F4E-99026562B16B}" destId="{0ECA9C18-F60C-5F47-A367-15E39CAE3206}" srcOrd="2" destOrd="0" presId="urn:microsoft.com/office/officeart/2005/8/layout/lProcess1"/>
    <dgm:cxn modelId="{29E79B08-7988-CE45-91C4-5048DE273954}" type="presParOf" srcId="{0A0FF807-E57B-7D43-9F4E-99026562B16B}" destId="{69A1041E-B98D-D24C-96FE-601530EC4E41}" srcOrd="3" destOrd="0" presId="urn:microsoft.com/office/officeart/2005/8/layout/lProcess1"/>
    <dgm:cxn modelId="{820011B7-633C-484E-B39E-2AF962562E20}" type="presParOf" srcId="{0A0FF807-E57B-7D43-9F4E-99026562B16B}" destId="{0AB5F6DA-0464-7044-AF27-D170F967BBB9}" srcOrd="4" destOrd="0" presId="urn:microsoft.com/office/officeart/2005/8/layout/lProcess1"/>
    <dgm:cxn modelId="{3F4E03C9-D955-D843-87C4-44612715F8CD}" type="presParOf" srcId="{CCC8CB6A-61F5-6944-B861-47856F515CB9}" destId="{B609D1F1-5777-D34C-AF0B-36900185D656}" srcOrd="1" destOrd="0" presId="urn:microsoft.com/office/officeart/2005/8/layout/lProcess1"/>
    <dgm:cxn modelId="{F72D90F0-56DB-F640-8BDC-4F527AC730D7}" type="presParOf" srcId="{CCC8CB6A-61F5-6944-B861-47856F515CB9}" destId="{35955629-C2A4-0F4A-BA49-65EB3BF8FC20}" srcOrd="2" destOrd="0" presId="urn:microsoft.com/office/officeart/2005/8/layout/lProcess1"/>
    <dgm:cxn modelId="{76FAD9FD-058E-624F-BB6E-BB26E3D93C85}" type="presParOf" srcId="{35955629-C2A4-0F4A-BA49-65EB3BF8FC20}" destId="{37BE392C-EC53-8143-88B9-2597F4729AFF}" srcOrd="0" destOrd="0" presId="urn:microsoft.com/office/officeart/2005/8/layout/lProcess1"/>
    <dgm:cxn modelId="{4131125D-4AC0-514A-BCB5-38292474AE27}" type="presParOf" srcId="{35955629-C2A4-0F4A-BA49-65EB3BF8FC20}" destId="{F1F66CF8-6286-1848-98A4-A5A567233A39}" srcOrd="1" destOrd="0" presId="urn:microsoft.com/office/officeart/2005/8/layout/lProcess1"/>
    <dgm:cxn modelId="{792E9AD0-3F9C-2A4A-A23C-24C94C35B602}" type="presParOf" srcId="{35955629-C2A4-0F4A-BA49-65EB3BF8FC20}" destId="{914ACC46-87A9-E14C-9154-36515A34002F}" srcOrd="2" destOrd="0" presId="urn:microsoft.com/office/officeart/2005/8/layout/lProcess1"/>
    <dgm:cxn modelId="{7E485C6B-8617-FD4A-9F99-972D81953806}" type="presParOf" srcId="{35955629-C2A4-0F4A-BA49-65EB3BF8FC20}" destId="{B73BF62C-76BD-3142-9E6C-3177B18A01D0}" srcOrd="3" destOrd="0" presId="urn:microsoft.com/office/officeart/2005/8/layout/lProcess1"/>
    <dgm:cxn modelId="{5D37C311-D87A-084B-9529-A9014E14A4D6}" type="presParOf" srcId="{35955629-C2A4-0F4A-BA49-65EB3BF8FC20}" destId="{9D0D6EE2-7F00-014B-8877-8768FB166F95}" srcOrd="4"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8733CC-C7B1-0946-8C9C-34095596A348}">
      <dsp:nvSpPr>
        <dsp:cNvPr id="0" name=""/>
        <dsp:cNvSpPr/>
      </dsp:nvSpPr>
      <dsp:spPr>
        <a:xfrm rot="5400000">
          <a:off x="4256228" y="-1609746"/>
          <a:ext cx="1004046" cy="4478354"/>
        </a:xfrm>
        <a:prstGeom prst="round2SameRect">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0500" tIns="95250" rIns="190500" bIns="95250" numCol="1" spcCol="1270" anchor="ctr" anchorCtr="0">
          <a:noAutofit/>
        </a:bodyPr>
        <a:lstStyle/>
        <a:p>
          <a:pPr marL="285750" lvl="1" indent="-285750" algn="l" defTabSz="2222500">
            <a:lnSpc>
              <a:spcPct val="90000"/>
            </a:lnSpc>
            <a:spcBef>
              <a:spcPct val="0"/>
            </a:spcBef>
            <a:spcAft>
              <a:spcPct val="15000"/>
            </a:spcAft>
            <a:buChar char="••"/>
          </a:pPr>
          <a:endParaRPr lang="en-US" sz="5000" kern="1200" noProof="0" dirty="0">
            <a:solidFill>
              <a:schemeClr val="bg1"/>
            </a:solidFill>
          </a:endParaRPr>
        </a:p>
      </dsp:txBody>
      <dsp:txXfrm rot="-5400000">
        <a:off x="2519075" y="176420"/>
        <a:ext cx="4429341" cy="906020"/>
      </dsp:txXfrm>
    </dsp:sp>
    <dsp:sp modelId="{1791D5A2-F492-A941-B8AB-D6FB95196DA1}">
      <dsp:nvSpPr>
        <dsp:cNvPr id="0" name=""/>
        <dsp:cNvSpPr/>
      </dsp:nvSpPr>
      <dsp:spPr>
        <a:xfrm>
          <a:off x="0" y="1901"/>
          <a:ext cx="2519074" cy="1255057"/>
        </a:xfrm>
        <a:prstGeom prst="roundRect">
          <a:avLst/>
        </a:prstGeom>
        <a:solidFill>
          <a:schemeClr val="bg1">
            <a:lumMod val="65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0030" tIns="120015" rIns="240030" bIns="120015" numCol="1" spcCol="1270" anchor="ctr" anchorCtr="0">
          <a:noAutofit/>
        </a:bodyPr>
        <a:lstStyle/>
        <a:p>
          <a:pPr lvl="0" algn="l" defTabSz="2800350">
            <a:lnSpc>
              <a:spcPct val="90000"/>
            </a:lnSpc>
            <a:spcBef>
              <a:spcPct val="0"/>
            </a:spcBef>
            <a:spcAft>
              <a:spcPct val="35000"/>
            </a:spcAft>
          </a:pPr>
          <a:endParaRPr lang="en-US" sz="6300" kern="1200" noProof="0" dirty="0">
            <a:solidFill>
              <a:schemeClr val="bg1"/>
            </a:solidFill>
          </a:endParaRPr>
        </a:p>
      </dsp:txBody>
      <dsp:txXfrm>
        <a:off x="61267" y="63168"/>
        <a:ext cx="2396540" cy="1132523"/>
      </dsp:txXfrm>
    </dsp:sp>
    <dsp:sp modelId="{E8BF9F73-EB5E-6340-9299-32A2BAFC2D4A}">
      <dsp:nvSpPr>
        <dsp:cNvPr id="0" name=""/>
        <dsp:cNvSpPr/>
      </dsp:nvSpPr>
      <dsp:spPr>
        <a:xfrm rot="5400000">
          <a:off x="4256228" y="-291935"/>
          <a:ext cx="1004046" cy="4478354"/>
        </a:xfrm>
        <a:prstGeom prst="round2SameRect">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0500" tIns="95250" rIns="190500" bIns="95250" numCol="1" spcCol="1270" anchor="ctr" anchorCtr="0">
          <a:noAutofit/>
        </a:bodyPr>
        <a:lstStyle/>
        <a:p>
          <a:pPr marL="285750" lvl="1" indent="-285750" algn="l" defTabSz="2222500">
            <a:lnSpc>
              <a:spcPct val="90000"/>
            </a:lnSpc>
            <a:spcBef>
              <a:spcPct val="0"/>
            </a:spcBef>
            <a:spcAft>
              <a:spcPct val="15000"/>
            </a:spcAft>
            <a:buChar char="••"/>
          </a:pPr>
          <a:endParaRPr lang="en-US" sz="5000" kern="1200" noProof="0" dirty="0">
            <a:solidFill>
              <a:schemeClr val="bg1"/>
            </a:solidFill>
          </a:endParaRPr>
        </a:p>
      </dsp:txBody>
      <dsp:txXfrm rot="-5400000">
        <a:off x="2519075" y="1494231"/>
        <a:ext cx="4429341" cy="906020"/>
      </dsp:txXfrm>
    </dsp:sp>
    <dsp:sp modelId="{8B578AEB-4203-1144-8A96-D980CE72F054}">
      <dsp:nvSpPr>
        <dsp:cNvPr id="0" name=""/>
        <dsp:cNvSpPr/>
      </dsp:nvSpPr>
      <dsp:spPr>
        <a:xfrm>
          <a:off x="0" y="1319712"/>
          <a:ext cx="2519074" cy="1255057"/>
        </a:xfrm>
        <a:prstGeom prst="roundRect">
          <a:avLst/>
        </a:prstGeom>
        <a:solidFill>
          <a:schemeClr val="bg1">
            <a:lumMod val="65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0030" tIns="120015" rIns="240030" bIns="120015" numCol="1" spcCol="1270" anchor="ctr" anchorCtr="0">
          <a:noAutofit/>
        </a:bodyPr>
        <a:lstStyle/>
        <a:p>
          <a:pPr lvl="0" algn="l" defTabSz="2800350">
            <a:lnSpc>
              <a:spcPct val="90000"/>
            </a:lnSpc>
            <a:spcBef>
              <a:spcPct val="0"/>
            </a:spcBef>
            <a:spcAft>
              <a:spcPct val="35000"/>
            </a:spcAft>
          </a:pPr>
          <a:endParaRPr lang="en-US" sz="6300" kern="1200" noProof="0" dirty="0">
            <a:solidFill>
              <a:schemeClr val="bg1"/>
            </a:solidFill>
          </a:endParaRPr>
        </a:p>
      </dsp:txBody>
      <dsp:txXfrm>
        <a:off x="61267" y="1380979"/>
        <a:ext cx="2396540" cy="1132523"/>
      </dsp:txXfrm>
    </dsp:sp>
    <dsp:sp modelId="{CBF419A0-8A17-1A4B-A6A2-07E16C28656E}">
      <dsp:nvSpPr>
        <dsp:cNvPr id="0" name=""/>
        <dsp:cNvSpPr/>
      </dsp:nvSpPr>
      <dsp:spPr>
        <a:xfrm rot="5400000">
          <a:off x="4256228" y="1025875"/>
          <a:ext cx="1004046" cy="4478354"/>
        </a:xfrm>
        <a:prstGeom prst="round2SameRect">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0500" tIns="95250" rIns="190500" bIns="95250" numCol="1" spcCol="1270" anchor="ctr" anchorCtr="0">
          <a:noAutofit/>
        </a:bodyPr>
        <a:lstStyle/>
        <a:p>
          <a:pPr marL="285750" lvl="1" indent="-285750" algn="l" defTabSz="2222500">
            <a:lnSpc>
              <a:spcPct val="90000"/>
            </a:lnSpc>
            <a:spcBef>
              <a:spcPct val="0"/>
            </a:spcBef>
            <a:spcAft>
              <a:spcPct val="15000"/>
            </a:spcAft>
            <a:buChar char="••"/>
          </a:pPr>
          <a:endParaRPr lang="en-US" sz="5000" kern="1200" noProof="0" dirty="0">
            <a:solidFill>
              <a:schemeClr val="bg1"/>
            </a:solidFill>
          </a:endParaRPr>
        </a:p>
      </dsp:txBody>
      <dsp:txXfrm rot="-5400000">
        <a:off x="2519075" y="2812042"/>
        <a:ext cx="4429341" cy="906020"/>
      </dsp:txXfrm>
    </dsp:sp>
    <dsp:sp modelId="{C879E15B-CE87-0A49-946A-FB0D72F42972}">
      <dsp:nvSpPr>
        <dsp:cNvPr id="0" name=""/>
        <dsp:cNvSpPr/>
      </dsp:nvSpPr>
      <dsp:spPr>
        <a:xfrm>
          <a:off x="0" y="2637523"/>
          <a:ext cx="2519074" cy="1255057"/>
        </a:xfrm>
        <a:prstGeom prst="roundRect">
          <a:avLst/>
        </a:prstGeom>
        <a:solidFill>
          <a:schemeClr val="bg1">
            <a:lumMod val="65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0030" tIns="120015" rIns="240030" bIns="120015" numCol="1" spcCol="1270" anchor="ctr" anchorCtr="0">
          <a:noAutofit/>
        </a:bodyPr>
        <a:lstStyle/>
        <a:p>
          <a:pPr lvl="0" algn="l" defTabSz="2800350">
            <a:lnSpc>
              <a:spcPct val="90000"/>
            </a:lnSpc>
            <a:spcBef>
              <a:spcPct val="0"/>
            </a:spcBef>
            <a:spcAft>
              <a:spcPct val="35000"/>
            </a:spcAft>
          </a:pPr>
          <a:endParaRPr lang="en-US" sz="6300" kern="1200" noProof="0" dirty="0">
            <a:solidFill>
              <a:schemeClr val="bg1"/>
            </a:solidFill>
          </a:endParaRPr>
        </a:p>
      </dsp:txBody>
      <dsp:txXfrm>
        <a:off x="61267" y="2698790"/>
        <a:ext cx="2396540" cy="11325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34FE7D-88B5-414C-AADE-35529B6EAAE0}">
      <dsp:nvSpPr>
        <dsp:cNvPr id="0" name=""/>
        <dsp:cNvSpPr/>
      </dsp:nvSpPr>
      <dsp:spPr>
        <a:xfrm>
          <a:off x="328" y="484529"/>
          <a:ext cx="3845300" cy="961325"/>
        </a:xfrm>
        <a:prstGeom prst="roundRect">
          <a:avLst>
            <a:gd name="adj" fmla="val 10000"/>
          </a:avLst>
        </a:prstGeom>
        <a:solidFill>
          <a:schemeClr val="tx2">
            <a:lumMod val="60000"/>
            <a:lumOff val="40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endParaRPr lang="es-ES" sz="5400" kern="1200" dirty="0">
            <a:solidFill>
              <a:srgbClr val="FFFFFF"/>
            </a:solidFill>
          </a:endParaRPr>
        </a:p>
      </dsp:txBody>
      <dsp:txXfrm>
        <a:off x="28484" y="512685"/>
        <a:ext cx="3788988" cy="905013"/>
      </dsp:txXfrm>
    </dsp:sp>
    <dsp:sp modelId="{944EA55A-2A19-2F45-AA7C-8F4DDFFEE64F}">
      <dsp:nvSpPr>
        <dsp:cNvPr id="0" name=""/>
        <dsp:cNvSpPr/>
      </dsp:nvSpPr>
      <dsp:spPr>
        <a:xfrm rot="5400000">
          <a:off x="1838862" y="1529971"/>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ECA9C18-F60C-5F47-A367-15E39CAE3206}">
      <dsp:nvSpPr>
        <dsp:cNvPr id="0" name=""/>
        <dsp:cNvSpPr/>
      </dsp:nvSpPr>
      <dsp:spPr>
        <a:xfrm>
          <a:off x="328" y="1782318"/>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endParaRPr lang="en-US" sz="5400" kern="1200" noProof="0" dirty="0">
            <a:solidFill>
              <a:srgbClr val="FFFFFF"/>
            </a:solidFill>
          </a:endParaRPr>
        </a:p>
      </dsp:txBody>
      <dsp:txXfrm>
        <a:off x="28484" y="1810474"/>
        <a:ext cx="3788988" cy="905013"/>
      </dsp:txXfrm>
    </dsp:sp>
    <dsp:sp modelId="{69A1041E-B98D-D24C-96FE-601530EC4E41}">
      <dsp:nvSpPr>
        <dsp:cNvPr id="0" name=""/>
        <dsp:cNvSpPr/>
      </dsp:nvSpPr>
      <dsp:spPr>
        <a:xfrm rot="5400000">
          <a:off x="1838862" y="2827760"/>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B5F6DA-0464-7044-AF27-D170F967BBB9}">
      <dsp:nvSpPr>
        <dsp:cNvPr id="0" name=""/>
        <dsp:cNvSpPr/>
      </dsp:nvSpPr>
      <dsp:spPr>
        <a:xfrm>
          <a:off x="328" y="3080107"/>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endParaRPr lang="en-US" sz="5400" kern="1200" noProof="0" dirty="0">
            <a:solidFill>
              <a:srgbClr val="FFFFFF"/>
            </a:solidFill>
          </a:endParaRPr>
        </a:p>
      </dsp:txBody>
      <dsp:txXfrm>
        <a:off x="28484" y="3108263"/>
        <a:ext cx="3788988" cy="905013"/>
      </dsp:txXfrm>
    </dsp:sp>
    <dsp:sp modelId="{37BE392C-EC53-8143-88B9-2597F4729AFF}">
      <dsp:nvSpPr>
        <dsp:cNvPr id="0" name=""/>
        <dsp:cNvSpPr/>
      </dsp:nvSpPr>
      <dsp:spPr>
        <a:xfrm>
          <a:off x="4383971" y="484529"/>
          <a:ext cx="3845300" cy="961325"/>
        </a:xfrm>
        <a:prstGeom prst="roundRect">
          <a:avLst>
            <a:gd name="adj" fmla="val 10000"/>
          </a:avLst>
        </a:prstGeom>
        <a:solidFill>
          <a:schemeClr val="tx2">
            <a:lumMod val="60000"/>
            <a:lumOff val="40000"/>
            <a:alpha val="6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endParaRPr lang="en-US" sz="5400" kern="1200" noProof="0" dirty="0">
            <a:solidFill>
              <a:srgbClr val="FFFFFF"/>
            </a:solidFill>
          </a:endParaRPr>
        </a:p>
      </dsp:txBody>
      <dsp:txXfrm>
        <a:off x="4412127" y="512685"/>
        <a:ext cx="3788988" cy="905013"/>
      </dsp:txXfrm>
    </dsp:sp>
    <dsp:sp modelId="{F1F66CF8-6286-1848-98A4-A5A567233A39}">
      <dsp:nvSpPr>
        <dsp:cNvPr id="0" name=""/>
        <dsp:cNvSpPr/>
      </dsp:nvSpPr>
      <dsp:spPr>
        <a:xfrm rot="5400000">
          <a:off x="6222505" y="1529971"/>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14ACC46-87A9-E14C-9154-36515A34002F}">
      <dsp:nvSpPr>
        <dsp:cNvPr id="0" name=""/>
        <dsp:cNvSpPr/>
      </dsp:nvSpPr>
      <dsp:spPr>
        <a:xfrm>
          <a:off x="4383971" y="1782318"/>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endParaRPr lang="en-US" sz="5400" kern="1200" noProof="0" dirty="0">
            <a:solidFill>
              <a:srgbClr val="FFFFFF"/>
            </a:solidFill>
          </a:endParaRPr>
        </a:p>
      </dsp:txBody>
      <dsp:txXfrm>
        <a:off x="4412127" y="1810474"/>
        <a:ext cx="3788988" cy="905013"/>
      </dsp:txXfrm>
    </dsp:sp>
    <dsp:sp modelId="{B73BF62C-76BD-3142-9E6C-3177B18A01D0}">
      <dsp:nvSpPr>
        <dsp:cNvPr id="0" name=""/>
        <dsp:cNvSpPr/>
      </dsp:nvSpPr>
      <dsp:spPr>
        <a:xfrm rot="5400000">
          <a:off x="6222505" y="2827760"/>
          <a:ext cx="168231" cy="168231"/>
        </a:xfrm>
        <a:prstGeom prst="rightArrow">
          <a:avLst>
            <a:gd name="adj1" fmla="val 667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D0D6EE2-7F00-014B-8877-8768FB166F95}">
      <dsp:nvSpPr>
        <dsp:cNvPr id="0" name=""/>
        <dsp:cNvSpPr/>
      </dsp:nvSpPr>
      <dsp:spPr>
        <a:xfrm>
          <a:off x="4383971" y="3080107"/>
          <a:ext cx="3845300" cy="961325"/>
        </a:xfrm>
        <a:prstGeom prst="roundRect">
          <a:avLst>
            <a:gd name="adj" fmla="val 10000"/>
          </a:avLst>
        </a:prstGeom>
        <a:solidFill>
          <a:schemeClr val="bg1">
            <a:lumMod val="65000"/>
            <a:alpha val="6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2400300">
            <a:lnSpc>
              <a:spcPct val="90000"/>
            </a:lnSpc>
            <a:spcBef>
              <a:spcPct val="0"/>
            </a:spcBef>
            <a:spcAft>
              <a:spcPct val="35000"/>
            </a:spcAft>
          </a:pPr>
          <a:endParaRPr lang="en-US" sz="5400" kern="1200" noProof="0" dirty="0">
            <a:solidFill>
              <a:srgbClr val="FFFFFF"/>
            </a:solidFill>
          </a:endParaRPr>
        </a:p>
      </dsp:txBody>
      <dsp:txXfrm>
        <a:off x="4412127" y="3108263"/>
        <a:ext cx="3788988" cy="90501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1/2/17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1/2/17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t>31</a:t>
            </a:fld>
            <a:endParaRPr lang="es-ES"/>
          </a:p>
        </p:txBody>
      </p:sp>
    </p:spTree>
    <p:extLst>
      <p:ext uri="{BB962C8B-B14F-4D97-AF65-F5344CB8AC3E}">
        <p14:creationId xmlns:p14="http://schemas.microsoft.com/office/powerpoint/2010/main" val="910464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073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74133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30666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74055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66254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43476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miércoles, 1 de febrero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044736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miércoles, 1 de febrero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644687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miércoles, 1 de febrero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17024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611159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8755662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miércoles, 1 de febrero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2212743282"/>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g"/></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jpg"/><Relationship Id="rId3"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8514471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65869" y="4237568"/>
            <a:ext cx="8153576" cy="1362075"/>
          </a:xfrm>
        </p:spPr>
        <p:txBody>
          <a:bodyPr>
            <a:noAutofit/>
          </a:bodyPr>
          <a:lstStyle/>
          <a:p>
            <a:r>
              <a:rPr lang="en-US" sz="4800" dirty="0">
                <a:solidFill>
                  <a:srgbClr val="FFFFFF"/>
                </a:solidFill>
              </a:rPr>
              <a:t>HUIT SECRETS POUR </a:t>
            </a:r>
            <a:r>
              <a:rPr lang="en-US" sz="4800" dirty="0" smtClean="0">
                <a:solidFill>
                  <a:srgbClr val="FFFFFF"/>
                </a:solidFill>
              </a:rPr>
              <a:t/>
            </a:r>
            <a:br>
              <a:rPr lang="en-US" sz="4800" dirty="0" smtClean="0">
                <a:solidFill>
                  <a:srgbClr val="FFFFFF"/>
                </a:solidFill>
              </a:rPr>
            </a:br>
            <a:r>
              <a:rPr lang="en-US" sz="4800" dirty="0" smtClean="0">
                <a:solidFill>
                  <a:srgbClr val="FFFFFF"/>
                </a:solidFill>
              </a:rPr>
              <a:t>UNE </a:t>
            </a:r>
            <a:r>
              <a:rPr lang="en-US" sz="4800" dirty="0">
                <a:solidFill>
                  <a:srgbClr val="FFFFFF"/>
                </a:solidFill>
              </a:rPr>
              <a:t>VIE ÉPANOUIE</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Le bonheur est une </a:t>
            </a:r>
            <a:br>
              <a:rPr lang="fr-FR" dirty="0" smtClean="0">
                <a:solidFill>
                  <a:srgbClr val="FFFFFF"/>
                </a:solidFill>
              </a:rPr>
            </a:br>
            <a:r>
              <a:rPr lang="fr-FR" dirty="0" smtClean="0">
                <a:solidFill>
                  <a:srgbClr val="FFFFFF"/>
                </a:solidFill>
              </a:rPr>
              <a:t>décision personnelle</a:t>
            </a:r>
            <a:endParaRPr lang="fr-FR" dirty="0">
              <a:solidFill>
                <a:srgbClr val="FFFFFF"/>
              </a:solidFill>
            </a:endParaRPr>
          </a:p>
        </p:txBody>
      </p:sp>
      <p:sp>
        <p:nvSpPr>
          <p:cNvPr id="5" name="Marcador de contenido 4"/>
          <p:cNvSpPr>
            <a:spLocks noGrp="1"/>
          </p:cNvSpPr>
          <p:nvPr>
            <p:ph sz="half" idx="1"/>
          </p:nvPr>
        </p:nvSpPr>
        <p:spPr>
          <a:xfrm>
            <a:off x="498615" y="1586394"/>
            <a:ext cx="7908551" cy="2054101"/>
          </a:xfrm>
        </p:spPr>
        <p:txBody>
          <a:bodyPr>
            <a:normAutofit/>
          </a:bodyPr>
          <a:lstStyle/>
          <a:p>
            <a:pPr algn="just"/>
            <a:r>
              <a:rPr lang="fr-FR" sz="2400" dirty="0" smtClean="0">
                <a:solidFill>
                  <a:srgbClr val="FFFFFF"/>
                </a:solidFill>
              </a:rPr>
              <a:t>Ces dernières années, les psychologues et thérapeutes spécialisés dans l’auto-assistance et le dépassement personnel ont beaucoup écrit sur le bonheur. </a:t>
            </a:r>
          </a:p>
          <a:p>
            <a:pPr algn="just"/>
            <a:r>
              <a:rPr lang="fr-FR" sz="2400" dirty="0" smtClean="0">
                <a:solidFill>
                  <a:srgbClr val="FFFFFF"/>
                </a:solidFill>
              </a:rPr>
              <a:t>Presque tous concordent sur le fait que le bonheur est quelque chose qui se trouve en nous.</a:t>
            </a:r>
            <a:endParaRPr lang="fr-FR" sz="2400" dirty="0">
              <a:solidFill>
                <a:srgbClr val="FFFFFF"/>
              </a:solidFill>
            </a:endParaRPr>
          </a:p>
        </p:txBody>
      </p:sp>
      <p:pic>
        <p:nvPicPr>
          <p:cNvPr id="3" name="Imagen 2" descr="ThinkstockPhotos-512885404.jpg"/>
          <p:cNvPicPr>
            <a:picLocks noChangeAspect="1"/>
          </p:cNvPicPr>
          <p:nvPr/>
        </p:nvPicPr>
        <p:blipFill rotWithShape="1">
          <a:blip r:embed="rId2" cstate="print">
            <a:extLst>
              <a:ext uri="{28A0092B-C50C-407E-A947-70E740481C1C}">
                <a14:useLocalDpi xmlns:a14="http://schemas.microsoft.com/office/drawing/2010/main" val="0"/>
              </a:ext>
            </a:extLst>
          </a:blip>
          <a:srcRect l="14423"/>
          <a:stretch/>
        </p:blipFill>
        <p:spPr>
          <a:xfrm>
            <a:off x="3131117" y="3742523"/>
            <a:ext cx="3498772" cy="2723948"/>
          </a:xfrm>
          <a:prstGeom prst="rect">
            <a:avLst/>
          </a:prstGeom>
          <a:ln>
            <a:solidFill>
              <a:schemeClr val="bg1">
                <a:lumMod val="8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8614" y="414156"/>
            <a:ext cx="8005186" cy="1475026"/>
          </a:xfrm>
        </p:spPr>
        <p:txBody>
          <a:bodyPr>
            <a:noAutofit/>
          </a:bodyPr>
          <a:lstStyle/>
          <a:p>
            <a:pPr algn="ctr"/>
            <a:r>
              <a:rPr lang="fr-FR" sz="4400" b="0" dirty="0" smtClean="0">
                <a:solidFill>
                  <a:srgbClr val="FFFFFF"/>
                </a:solidFill>
              </a:rPr>
              <a:t>1. Être fort et ne rien laisser </a:t>
            </a:r>
            <a:br>
              <a:rPr lang="fr-FR" sz="4400" b="0" dirty="0" smtClean="0">
                <a:solidFill>
                  <a:srgbClr val="FFFFFF"/>
                </a:solidFill>
              </a:rPr>
            </a:br>
            <a:r>
              <a:rPr lang="fr-FR" sz="4400" b="0" dirty="0" smtClean="0">
                <a:solidFill>
                  <a:srgbClr val="FFFFFF"/>
                </a:solidFill>
              </a:rPr>
              <a:t>vous détruire.</a:t>
            </a:r>
            <a:endParaRPr lang="fr-FR" sz="4400" b="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86406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10988" y="437466"/>
            <a:ext cx="8387821" cy="2430115"/>
          </a:xfrm>
        </p:spPr>
        <p:txBody>
          <a:bodyPr>
            <a:noAutofit/>
          </a:bodyPr>
          <a:lstStyle/>
          <a:p>
            <a:pPr algn="ctr"/>
            <a:r>
              <a:rPr lang="fr-FR" sz="4000" b="0" dirty="0" smtClean="0">
                <a:solidFill>
                  <a:srgbClr val="FFFFFF"/>
                </a:solidFill>
              </a:rPr>
              <a:t>2. Accepter de valoir davantage que les biens qui vous entourent, que le poste que vous occupez ou que vous </a:t>
            </a:r>
            <a:br>
              <a:rPr lang="fr-FR" sz="4000" b="0" dirty="0" smtClean="0">
                <a:solidFill>
                  <a:srgbClr val="FFFFFF"/>
                </a:solidFill>
              </a:rPr>
            </a:br>
            <a:r>
              <a:rPr lang="fr-FR" sz="4000" b="0" dirty="0" smtClean="0">
                <a:solidFill>
                  <a:srgbClr val="FFFFFF"/>
                </a:solidFill>
              </a:rPr>
              <a:t>voulez obtenir.</a:t>
            </a:r>
            <a:endParaRPr lang="fr-FR" sz="4000" b="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05575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0030" y="416731"/>
            <a:ext cx="7963770" cy="1005256"/>
          </a:xfrm>
        </p:spPr>
        <p:txBody>
          <a:bodyPr>
            <a:noAutofit/>
          </a:bodyPr>
          <a:lstStyle/>
          <a:p>
            <a:pPr algn="ctr"/>
            <a:r>
              <a:rPr lang="fr-FR" sz="4400" b="0" dirty="0" smtClean="0">
                <a:solidFill>
                  <a:srgbClr val="FFFFFF"/>
                </a:solidFill>
              </a:rPr>
              <a:t>3. Apprendre des coups de la vie.</a:t>
            </a:r>
            <a:endParaRPr lang="fr-FR" sz="4400" b="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084399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8615" y="819895"/>
            <a:ext cx="8088014" cy="980595"/>
          </a:xfrm>
        </p:spPr>
        <p:txBody>
          <a:bodyPr>
            <a:noAutofit/>
          </a:bodyPr>
          <a:lstStyle/>
          <a:p>
            <a:pPr algn="ctr"/>
            <a:r>
              <a:rPr lang="fr-FR" sz="4400" b="0" dirty="0" smtClean="0">
                <a:solidFill>
                  <a:srgbClr val="FFFFFF"/>
                </a:solidFill>
              </a:rPr>
              <a:t>4. Être un peu meilleur </a:t>
            </a:r>
            <a:br>
              <a:rPr lang="fr-FR" sz="4400" b="0" dirty="0" smtClean="0">
                <a:solidFill>
                  <a:srgbClr val="FFFFFF"/>
                </a:solidFill>
              </a:rPr>
            </a:br>
            <a:r>
              <a:rPr lang="fr-FR" sz="4400" b="0" dirty="0" smtClean="0">
                <a:solidFill>
                  <a:srgbClr val="FFFFFF"/>
                </a:solidFill>
              </a:rPr>
              <a:t>chaque jour.</a:t>
            </a:r>
            <a:endParaRPr lang="fr-FR" sz="4400" b="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8395123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8640" y="2578540"/>
            <a:ext cx="8057478" cy="1652569"/>
          </a:xfrm>
        </p:spPr>
        <p:txBody>
          <a:bodyPr>
            <a:noAutofit/>
          </a:bodyPr>
          <a:lstStyle/>
          <a:p>
            <a:r>
              <a:rPr lang="fr-CA" sz="4000" b="0" dirty="0" smtClean="0">
                <a:solidFill>
                  <a:srgbClr val="FFFFFF"/>
                </a:solidFill>
              </a:rPr>
              <a:t>5. Profiter de chaque instant comme si c’était le dernier, sans se préoccuper de la trace laissée.</a:t>
            </a:r>
            <a:endParaRPr lang="fr-CA" sz="4000" b="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667624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12419" y="400368"/>
            <a:ext cx="6348601" cy="1459288"/>
          </a:xfrm>
        </p:spPr>
        <p:txBody>
          <a:bodyPr>
            <a:noAutofit/>
          </a:bodyPr>
          <a:lstStyle/>
          <a:p>
            <a:r>
              <a:rPr lang="fr-FR" sz="4000" b="0" dirty="0" smtClean="0">
                <a:solidFill>
                  <a:srgbClr val="FFFFFF"/>
                </a:solidFill>
              </a:rPr>
              <a:t>6. Prendre chaque décision avec calme et bon sens.</a:t>
            </a:r>
            <a:endParaRPr lang="fr-FR" sz="4000" b="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028408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71003" y="496968"/>
            <a:ext cx="8184649" cy="1318589"/>
          </a:xfrm>
        </p:spPr>
        <p:txBody>
          <a:bodyPr>
            <a:noAutofit/>
          </a:bodyPr>
          <a:lstStyle/>
          <a:p>
            <a:r>
              <a:rPr lang="fr-FR" sz="3800" b="0" spc="-20" dirty="0" smtClean="0">
                <a:solidFill>
                  <a:srgbClr val="FFFFFF"/>
                </a:solidFill>
              </a:rPr>
              <a:t>7. Peser chaque acte avant de le réaliser, être maître de tout ce que l’on fait.</a:t>
            </a:r>
            <a:endParaRPr lang="fr-FR" sz="3800" b="0" spc="-2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205199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199" y="2913020"/>
            <a:ext cx="6502999" cy="1484259"/>
          </a:xfrm>
        </p:spPr>
        <p:txBody>
          <a:bodyPr>
            <a:noAutofit/>
          </a:bodyPr>
          <a:lstStyle/>
          <a:p>
            <a:r>
              <a:rPr lang="fr-FR" sz="4000" b="0" dirty="0" smtClean="0">
                <a:solidFill>
                  <a:srgbClr val="FFFFFF"/>
                </a:solidFill>
              </a:rPr>
              <a:t>8. En définitive, profiter de sa vie et en être responsable.</a:t>
            </a:r>
            <a:endParaRPr lang="fr-FR" sz="4000" b="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40376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0" y="2154280"/>
            <a:ext cx="7540958" cy="1470025"/>
          </a:xfrm>
        </p:spPr>
        <p:txBody>
          <a:bodyPr>
            <a:noAutofit/>
          </a:bodyPr>
          <a:lstStyle/>
          <a:p>
            <a:pPr algn="r">
              <a:lnSpc>
                <a:spcPts val="4760"/>
              </a:lnSpc>
            </a:pPr>
            <a:r>
              <a:rPr lang="fr-FR" sz="4800" spc="-50" dirty="0" smtClean="0">
                <a:solidFill>
                  <a:schemeClr val="bg1"/>
                </a:solidFill>
              </a:rPr>
              <a:t>Est-il possible d’être heureux ?</a:t>
            </a:r>
            <a:endParaRPr lang="fr-FR" sz="4800" spc="-5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fr-FR" dirty="0" smtClean="0">
                <a:solidFill>
                  <a:srgbClr val="FFFFFF"/>
                </a:solidFill>
              </a:rPr>
              <a:t>Sujet 6</a:t>
            </a:r>
            <a:endParaRPr lang="fr-FR"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Tree>
    <p:extLst>
      <p:ext uri="{BB962C8B-B14F-4D97-AF65-F5344CB8AC3E}">
        <p14:creationId xmlns:p14="http://schemas.microsoft.com/office/powerpoint/2010/main" val="150430873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529045" y="845003"/>
            <a:ext cx="7772400" cy="825474"/>
          </a:xfrm>
        </p:spPr>
        <p:txBody>
          <a:bodyPr>
            <a:normAutofit/>
          </a:bodyPr>
          <a:lstStyle/>
          <a:p>
            <a:r>
              <a:rPr lang="fr-FR" dirty="0" smtClean="0">
                <a:solidFill>
                  <a:srgbClr val="FFFFFF"/>
                </a:solidFill>
              </a:rPr>
              <a:t>La voie vers le bonheur</a:t>
            </a:r>
            <a:endParaRPr lang="fr-FR" dirty="0">
              <a:solidFill>
                <a:srgbClr val="FFFFFF"/>
              </a:solidFill>
            </a:endParaRPr>
          </a:p>
        </p:txBody>
      </p:sp>
      <p:sp>
        <p:nvSpPr>
          <p:cNvPr id="6" name="Marcador de texto 5"/>
          <p:cNvSpPr>
            <a:spLocks noGrp="1"/>
          </p:cNvSpPr>
          <p:nvPr>
            <p:ph type="body" idx="1"/>
          </p:nvPr>
        </p:nvSpPr>
        <p:spPr>
          <a:xfrm>
            <a:off x="529045" y="1560053"/>
            <a:ext cx="7772400" cy="472265"/>
          </a:xfrm>
        </p:spPr>
        <p:txBody>
          <a:bodyPr/>
          <a:lstStyle/>
          <a:p>
            <a:r>
              <a:rPr lang="fr-FR" dirty="0" smtClean="0">
                <a:solidFill>
                  <a:srgbClr val="FFFFFF"/>
                </a:solidFill>
              </a:rPr>
              <a:t>Psaume 1</a:t>
            </a:r>
            <a:endParaRPr lang="fr-FR" dirty="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Secrets pour atteindre le bonheur </a:t>
            </a:r>
            <a:endParaRPr lang="fr-FR" dirty="0">
              <a:solidFill>
                <a:srgbClr val="FFFFFF"/>
              </a:solidFill>
            </a:endParaRPr>
          </a:p>
        </p:txBody>
      </p:sp>
      <p:sp>
        <p:nvSpPr>
          <p:cNvPr id="3" name="Marcador de contenido 2"/>
          <p:cNvSpPr>
            <a:spLocks noGrp="1"/>
          </p:cNvSpPr>
          <p:nvPr>
            <p:ph idx="1"/>
          </p:nvPr>
        </p:nvSpPr>
        <p:spPr>
          <a:xfrm>
            <a:off x="581445" y="1600200"/>
            <a:ext cx="8018989" cy="4525963"/>
          </a:xfrm>
        </p:spPr>
        <p:txBody>
          <a:bodyPr>
            <a:normAutofit/>
          </a:bodyPr>
          <a:lstStyle/>
          <a:p>
            <a:pPr marL="0" indent="0" algn="just">
              <a:buNone/>
            </a:pPr>
            <a:r>
              <a:rPr lang="fr-FR" sz="2800" dirty="0" smtClean="0">
                <a:solidFill>
                  <a:srgbClr val="FFFFFF"/>
                </a:solidFill>
              </a:rPr>
              <a:t>« Heureux l'homme qui ne marche pas selon le conseil des méchants, Qui ne s'arrête pas sur la voie des pécheurs, Et qui ne s'assied pas en compagnie des moqueurs, Mais qui trouve son plaisir dans la loi de l'Éternel, Et qui la médite jour et nuit ! Il est comme un arbre planté près d'un courant d'eau, Qui donne son fruit en sa saison, Et dont le feuillage ne se flétrit point: Tout ce qu'il fait lui réussit. » (Psaumes 1.1-3)</a:t>
            </a:r>
            <a:endParaRPr lang="fr-FR" sz="28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839480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Heureux l'homme qui ne... </a:t>
            </a:r>
            <a:endParaRPr lang="fr-FR"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1653849825"/>
              </p:ext>
            </p:extLst>
          </p:nvPr>
        </p:nvGraphicFramePr>
        <p:xfrm>
          <a:off x="1078421" y="1819825"/>
          <a:ext cx="6997429" cy="38944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
        <p:nvSpPr>
          <p:cNvPr id="3" name="TextBox 2"/>
          <p:cNvSpPr txBox="1"/>
          <p:nvPr/>
        </p:nvSpPr>
        <p:spPr>
          <a:xfrm>
            <a:off x="1078421" y="2077740"/>
            <a:ext cx="2872292" cy="738664"/>
          </a:xfrm>
          <a:prstGeom prst="rect">
            <a:avLst/>
          </a:prstGeom>
          <a:noFill/>
        </p:spPr>
        <p:txBody>
          <a:bodyPr wrap="square" rtlCol="0">
            <a:spAutoFit/>
          </a:bodyPr>
          <a:lstStyle/>
          <a:p>
            <a:r>
              <a:rPr lang="fr-FR" sz="2100" dirty="0" smtClean="0">
                <a:solidFill>
                  <a:schemeClr val="bg1"/>
                </a:solidFill>
              </a:rPr>
              <a:t>Marche pas selon le conseil des méchants</a:t>
            </a:r>
            <a:endParaRPr lang="fr-FR" sz="2100" dirty="0">
              <a:solidFill>
                <a:schemeClr val="bg1"/>
              </a:solidFill>
            </a:endParaRPr>
          </a:p>
        </p:txBody>
      </p:sp>
      <p:sp>
        <p:nvSpPr>
          <p:cNvPr id="7" name="TextBox 6"/>
          <p:cNvSpPr txBox="1"/>
          <p:nvPr/>
        </p:nvSpPr>
        <p:spPr>
          <a:xfrm>
            <a:off x="3725921" y="2170073"/>
            <a:ext cx="4574722" cy="553998"/>
          </a:xfrm>
          <a:prstGeom prst="rect">
            <a:avLst/>
          </a:prstGeom>
          <a:noFill/>
        </p:spPr>
        <p:txBody>
          <a:bodyPr wrap="square" rtlCol="0">
            <a:spAutoFit/>
          </a:bodyPr>
          <a:lstStyle/>
          <a:p>
            <a:pPr marL="457200" indent="-457200">
              <a:buFont typeface="Arial" charset="0"/>
              <a:buChar char="•"/>
            </a:pPr>
            <a:r>
              <a:rPr lang="fr-FR" sz="3000" dirty="0" smtClean="0">
                <a:solidFill>
                  <a:schemeClr val="bg1"/>
                </a:solidFill>
              </a:rPr>
              <a:t>Mauvaises influences</a:t>
            </a:r>
            <a:endParaRPr lang="fr-FR" sz="3000" dirty="0">
              <a:solidFill>
                <a:schemeClr val="bg1"/>
              </a:solidFill>
            </a:endParaRPr>
          </a:p>
        </p:txBody>
      </p:sp>
      <p:sp>
        <p:nvSpPr>
          <p:cNvPr id="8" name="TextBox 7"/>
          <p:cNvSpPr txBox="1"/>
          <p:nvPr/>
        </p:nvSpPr>
        <p:spPr>
          <a:xfrm>
            <a:off x="3725921" y="3505486"/>
            <a:ext cx="4574722" cy="553998"/>
          </a:xfrm>
          <a:prstGeom prst="rect">
            <a:avLst/>
          </a:prstGeom>
          <a:noFill/>
        </p:spPr>
        <p:txBody>
          <a:bodyPr wrap="square" rtlCol="0">
            <a:spAutoFit/>
          </a:bodyPr>
          <a:lstStyle/>
          <a:p>
            <a:pPr marL="457200" indent="-457200">
              <a:buFont typeface="Arial" charset="0"/>
              <a:buChar char="•"/>
            </a:pPr>
            <a:r>
              <a:rPr lang="fr-FR" sz="3000" dirty="0" smtClean="0">
                <a:solidFill>
                  <a:schemeClr val="bg1"/>
                </a:solidFill>
              </a:rPr>
              <a:t>Décisions inappropriées</a:t>
            </a:r>
            <a:endParaRPr lang="fr-FR" sz="3000" dirty="0">
              <a:solidFill>
                <a:schemeClr val="bg1"/>
              </a:solidFill>
            </a:endParaRPr>
          </a:p>
        </p:txBody>
      </p:sp>
      <p:sp>
        <p:nvSpPr>
          <p:cNvPr id="9" name="TextBox 8"/>
          <p:cNvSpPr txBox="1"/>
          <p:nvPr/>
        </p:nvSpPr>
        <p:spPr>
          <a:xfrm>
            <a:off x="3725921" y="4748566"/>
            <a:ext cx="4574722" cy="553998"/>
          </a:xfrm>
          <a:prstGeom prst="rect">
            <a:avLst/>
          </a:prstGeom>
          <a:noFill/>
        </p:spPr>
        <p:txBody>
          <a:bodyPr wrap="square" rtlCol="0">
            <a:spAutoFit/>
          </a:bodyPr>
          <a:lstStyle/>
          <a:p>
            <a:pPr marL="457200" indent="-457200">
              <a:buFont typeface="Arial" charset="0"/>
              <a:buChar char="•"/>
            </a:pPr>
            <a:r>
              <a:rPr lang="fr-FR" sz="3000" dirty="0" smtClean="0">
                <a:solidFill>
                  <a:schemeClr val="bg1"/>
                </a:solidFill>
              </a:rPr>
              <a:t>Attitudes inappropriées</a:t>
            </a:r>
            <a:endParaRPr lang="fr-FR" sz="3000" dirty="0">
              <a:solidFill>
                <a:schemeClr val="bg1"/>
              </a:solidFill>
            </a:endParaRPr>
          </a:p>
        </p:txBody>
      </p:sp>
      <p:sp>
        <p:nvSpPr>
          <p:cNvPr id="10" name="TextBox 9"/>
          <p:cNvSpPr txBox="1"/>
          <p:nvPr/>
        </p:nvSpPr>
        <p:spPr>
          <a:xfrm>
            <a:off x="1078421" y="3417646"/>
            <a:ext cx="2872292" cy="738664"/>
          </a:xfrm>
          <a:prstGeom prst="rect">
            <a:avLst/>
          </a:prstGeom>
          <a:noFill/>
        </p:spPr>
        <p:txBody>
          <a:bodyPr wrap="square" rtlCol="0">
            <a:spAutoFit/>
          </a:bodyPr>
          <a:lstStyle/>
          <a:p>
            <a:r>
              <a:rPr lang="fr-FR" sz="2100" dirty="0" smtClean="0">
                <a:solidFill>
                  <a:schemeClr val="bg1"/>
                </a:solidFill>
              </a:rPr>
              <a:t>Ne s'arrête pas sur la voie des pécheurs</a:t>
            </a:r>
            <a:endParaRPr lang="fr-FR" sz="2100" dirty="0">
              <a:solidFill>
                <a:schemeClr val="bg1"/>
              </a:solidFill>
            </a:endParaRPr>
          </a:p>
        </p:txBody>
      </p:sp>
      <p:sp>
        <p:nvSpPr>
          <p:cNvPr id="11" name="TextBox 10"/>
          <p:cNvSpPr txBox="1"/>
          <p:nvPr/>
        </p:nvSpPr>
        <p:spPr>
          <a:xfrm>
            <a:off x="1110694" y="4580936"/>
            <a:ext cx="2872292" cy="1061829"/>
          </a:xfrm>
          <a:prstGeom prst="rect">
            <a:avLst/>
          </a:prstGeom>
          <a:noFill/>
        </p:spPr>
        <p:txBody>
          <a:bodyPr wrap="square" rtlCol="0">
            <a:spAutoFit/>
          </a:bodyPr>
          <a:lstStyle/>
          <a:p>
            <a:r>
              <a:rPr lang="fr-FR" sz="2100" dirty="0" smtClean="0">
                <a:solidFill>
                  <a:schemeClr val="bg1"/>
                </a:solidFill>
              </a:rPr>
              <a:t>Ne s'assied pas en compagnie des moqueurs</a:t>
            </a:r>
            <a:endParaRPr lang="fr-FR" sz="2100" dirty="0">
              <a:solidFill>
                <a:schemeClr val="bg1"/>
              </a:solidFill>
            </a:endParaRPr>
          </a:p>
        </p:txBody>
      </p:sp>
    </p:spTree>
    <p:extLst>
      <p:ext uri="{BB962C8B-B14F-4D97-AF65-F5344CB8AC3E}">
        <p14:creationId xmlns:p14="http://schemas.microsoft.com/office/powerpoint/2010/main" val="3823454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57200" y="550758"/>
            <a:ext cx="8229600" cy="1143000"/>
          </a:xfrm>
        </p:spPr>
        <p:txBody>
          <a:bodyPr>
            <a:normAutofit fontScale="90000"/>
          </a:bodyPr>
          <a:lstStyle/>
          <a:p>
            <a:r>
              <a:rPr lang="fr-FR" dirty="0" smtClean="0">
                <a:solidFill>
                  <a:srgbClr val="FFFFFF"/>
                </a:solidFill>
              </a:rPr>
              <a:t>La Parole de Dieu comme centre </a:t>
            </a:r>
            <a:br>
              <a:rPr lang="fr-FR" dirty="0" smtClean="0">
                <a:solidFill>
                  <a:srgbClr val="FFFFFF"/>
                </a:solidFill>
              </a:rPr>
            </a:br>
            <a:r>
              <a:rPr lang="fr-FR" dirty="0" smtClean="0">
                <a:solidFill>
                  <a:srgbClr val="FFFFFF"/>
                </a:solidFill>
              </a:rPr>
              <a:t>de nos vies</a:t>
            </a:r>
            <a:endParaRPr lang="fr-FR" dirty="0">
              <a:solidFill>
                <a:srgbClr val="FFFFFF"/>
              </a:solidFill>
            </a:endParaRPr>
          </a:p>
        </p:txBody>
      </p:sp>
      <p:sp>
        <p:nvSpPr>
          <p:cNvPr id="5" name="Marcador de contenido 4"/>
          <p:cNvSpPr>
            <a:spLocks noGrp="1"/>
          </p:cNvSpPr>
          <p:nvPr>
            <p:ph sz="half" idx="1"/>
          </p:nvPr>
        </p:nvSpPr>
        <p:spPr>
          <a:xfrm>
            <a:off x="457200" y="2438721"/>
            <a:ext cx="8229600" cy="1067934"/>
          </a:xfrm>
        </p:spPr>
        <p:txBody>
          <a:bodyPr>
            <a:normAutofit/>
          </a:bodyPr>
          <a:lstStyle/>
          <a:p>
            <a:r>
              <a:rPr lang="fr-FR" sz="2600" dirty="0" smtClean="0">
                <a:solidFill>
                  <a:srgbClr val="FFFFFF"/>
                </a:solidFill>
              </a:rPr>
              <a:t>« Mais qui trouve son plaisir dans la loi de l'Éternel, et qui la médite jour et nuit ! » (Psaumes 1.2)</a:t>
            </a:r>
            <a:endParaRPr lang="fr-FR" sz="26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38641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Avantages de lire la Bible</a:t>
            </a:r>
            <a:endParaRPr lang="fr-FR" dirty="0">
              <a:solidFill>
                <a:srgbClr val="FFFFFF"/>
              </a:solidFill>
            </a:endParaRPr>
          </a:p>
        </p:txBody>
      </p:sp>
      <p:sp>
        <p:nvSpPr>
          <p:cNvPr id="3" name="Marcador de contenido 2"/>
          <p:cNvSpPr>
            <a:spLocks noGrp="1"/>
          </p:cNvSpPr>
          <p:nvPr>
            <p:ph idx="1"/>
          </p:nvPr>
        </p:nvSpPr>
        <p:spPr>
          <a:xfrm>
            <a:off x="457199" y="1600200"/>
            <a:ext cx="8515965" cy="4916108"/>
          </a:xfrm>
        </p:spPr>
        <p:txBody>
          <a:bodyPr>
            <a:normAutofit/>
          </a:bodyPr>
          <a:lstStyle/>
          <a:p>
            <a:pPr marL="457200" indent="-457200">
              <a:buFont typeface="+mj-lt"/>
              <a:buAutoNum type="arabicPeriod"/>
            </a:pPr>
            <a:r>
              <a:rPr lang="fr-FR" sz="2000" dirty="0" smtClean="0">
                <a:solidFill>
                  <a:srgbClr val="FFFFFF"/>
                </a:solidFill>
              </a:rPr>
              <a:t>Ainsi la foi vient de ce qu'on entend, et ce qu'on entend vient de la parole de Christ. (Romains 10.17) </a:t>
            </a:r>
          </a:p>
          <a:p>
            <a:pPr marL="457200" indent="-457200">
              <a:buFont typeface="+mj-lt"/>
              <a:buAutoNum type="arabicPeriod"/>
            </a:pPr>
            <a:r>
              <a:rPr lang="fr-FR" sz="2000" spc="-20" dirty="0" smtClean="0">
                <a:solidFill>
                  <a:srgbClr val="FFFFFF"/>
                </a:solidFill>
              </a:rPr>
              <a:t>En entendant la Parole, Dieu supplie le Saint Esprit (Jean 3.6-8 ; 6.36, 44, 65) </a:t>
            </a:r>
          </a:p>
          <a:p>
            <a:pPr marL="457200" indent="-457200">
              <a:buFont typeface="+mj-lt"/>
              <a:buAutoNum type="arabicPeriod"/>
            </a:pPr>
            <a:r>
              <a:rPr lang="fr-FR" sz="2000" dirty="0" smtClean="0">
                <a:solidFill>
                  <a:srgbClr val="FFFFFF"/>
                </a:solidFill>
              </a:rPr>
              <a:t>La Bible mène à la vie (Jean 6.63 ; 20.31) </a:t>
            </a:r>
          </a:p>
          <a:p>
            <a:pPr marL="457200" indent="-457200">
              <a:buFont typeface="+mj-lt"/>
              <a:buAutoNum type="arabicPeriod"/>
            </a:pPr>
            <a:r>
              <a:rPr lang="fr-FR" sz="2000" dirty="0" smtClean="0">
                <a:solidFill>
                  <a:srgbClr val="FFFFFF"/>
                </a:solidFill>
              </a:rPr>
              <a:t>Met de l'espoir dans notre vie (Romains 15.4) </a:t>
            </a:r>
          </a:p>
          <a:p>
            <a:pPr marL="457200" indent="-457200">
              <a:buFont typeface="+mj-lt"/>
              <a:buAutoNum type="arabicPeriod"/>
            </a:pPr>
            <a:r>
              <a:rPr lang="fr-FR" sz="2000" dirty="0" smtClean="0">
                <a:solidFill>
                  <a:srgbClr val="FFFFFF"/>
                </a:solidFill>
              </a:rPr>
              <a:t>Nous mène à la liberté (Romaines 8.32) </a:t>
            </a:r>
          </a:p>
          <a:p>
            <a:pPr marL="457200" indent="-457200">
              <a:buFont typeface="+mj-lt"/>
              <a:buAutoNum type="arabicPeriod"/>
            </a:pPr>
            <a:r>
              <a:rPr lang="fr-FR" sz="2000" dirty="0" smtClean="0">
                <a:solidFill>
                  <a:srgbClr val="FFFFFF"/>
                </a:solidFill>
              </a:rPr>
              <a:t>La Parole de Dieu est la clé aux réponses des prières (Jean 15.7) </a:t>
            </a:r>
          </a:p>
          <a:p>
            <a:pPr marL="457200" indent="-457200">
              <a:buFont typeface="+mj-lt"/>
              <a:buAutoNum type="arabicPeriod"/>
            </a:pPr>
            <a:r>
              <a:rPr lang="fr-FR" sz="2000" dirty="0" smtClean="0">
                <a:solidFill>
                  <a:srgbClr val="FFFFFF"/>
                </a:solidFill>
              </a:rPr>
              <a:t>La Bible est la source de sagesse (2 Timothée 3.15-17) </a:t>
            </a:r>
          </a:p>
          <a:p>
            <a:pPr marL="457200" indent="-457200">
              <a:buFont typeface="+mj-lt"/>
              <a:buAutoNum type="arabicPeriod"/>
            </a:pPr>
            <a:r>
              <a:rPr lang="fr-FR" sz="2000" spc="-50" dirty="0" smtClean="0">
                <a:solidFill>
                  <a:srgbClr val="FFFFFF"/>
                </a:solidFill>
              </a:rPr>
              <a:t>Les Écritures nous offrent des avertissement essentiels (Deutéronome 30.15-20) </a:t>
            </a:r>
          </a:p>
          <a:p>
            <a:pPr marL="457200" indent="-457200">
              <a:buFont typeface="+mj-lt"/>
              <a:buAutoNum type="arabicPeriod"/>
            </a:pPr>
            <a:r>
              <a:rPr lang="fr-FR" sz="2000" dirty="0" smtClean="0">
                <a:solidFill>
                  <a:srgbClr val="FFFFFF"/>
                </a:solidFill>
              </a:rPr>
              <a:t>Les Saintes Écritures nous permettent de vaincre le diable (Jacques 4.7) </a:t>
            </a:r>
          </a:p>
          <a:p>
            <a:pPr marL="457200" indent="-457200">
              <a:buFont typeface="+mj-lt"/>
              <a:buAutoNum type="arabicPeriod"/>
            </a:pPr>
            <a:r>
              <a:rPr lang="fr-FR" sz="2000" dirty="0" smtClean="0">
                <a:solidFill>
                  <a:srgbClr val="FFFFFF"/>
                </a:solidFill>
              </a:rPr>
              <a:t>La Parole de Dieu est la source d'une grande et durable joie (Jean 15.11)</a:t>
            </a:r>
            <a:endParaRPr lang="fr-FR" sz="20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66753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512420" y="274638"/>
            <a:ext cx="5851625" cy="1143000"/>
          </a:xfrm>
        </p:spPr>
        <p:txBody>
          <a:bodyPr>
            <a:normAutofit/>
          </a:bodyPr>
          <a:lstStyle/>
          <a:p>
            <a:pPr algn="l"/>
            <a:r>
              <a:rPr lang="fr-FR" sz="4000" dirty="0" smtClean="0">
                <a:solidFill>
                  <a:schemeClr val="bg1"/>
                </a:solidFill>
              </a:rPr>
              <a:t>Une personne productive</a:t>
            </a:r>
            <a:endParaRPr lang="fr-FR" sz="4000" dirty="0">
              <a:solidFill>
                <a:schemeClr val="bg1"/>
              </a:solidFill>
            </a:endParaRPr>
          </a:p>
        </p:txBody>
      </p:sp>
      <p:sp>
        <p:nvSpPr>
          <p:cNvPr id="6" name="Marcador de contenido 5"/>
          <p:cNvSpPr>
            <a:spLocks noGrp="1"/>
          </p:cNvSpPr>
          <p:nvPr>
            <p:ph sz="half" idx="1"/>
          </p:nvPr>
        </p:nvSpPr>
        <p:spPr>
          <a:xfrm>
            <a:off x="457200" y="1600200"/>
            <a:ext cx="5078552" cy="4525963"/>
          </a:xfrm>
        </p:spPr>
        <p:txBody>
          <a:bodyPr>
            <a:normAutofit/>
          </a:bodyPr>
          <a:lstStyle/>
          <a:p>
            <a:pPr marL="0" indent="0" algn="just">
              <a:buNone/>
            </a:pPr>
            <a:r>
              <a:rPr lang="fr-FR" sz="2500" dirty="0" smtClean="0">
                <a:solidFill>
                  <a:srgbClr val="FFFFFF"/>
                </a:solidFill>
              </a:rPr>
              <a:t>« Il est comme un arbre planté près d'un courant d'eau, Qui donne son fruit en sa saison, Et dont le feuillage ne se flétrit point: Tout ce qu'il fait lui réussit. » (Psaumes 1.3)</a:t>
            </a:r>
            <a:endParaRPr lang="fr-FR"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124749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fr-FR" dirty="0" smtClean="0">
                <a:solidFill>
                  <a:srgbClr val="FFFFFF"/>
                </a:solidFill>
              </a:rPr>
              <a:t>Trois manières de profiter de la vie selon Psaumes 1</a:t>
            </a:r>
            <a:endParaRPr lang="fr-FR" dirty="0">
              <a:solidFill>
                <a:srgbClr val="FFFFFF"/>
              </a:solidFill>
            </a:endParaRPr>
          </a:p>
        </p:txBody>
      </p:sp>
      <p:graphicFrame>
        <p:nvGraphicFramePr>
          <p:cNvPr id="10" name="Marcador de contenido 9"/>
          <p:cNvGraphicFramePr>
            <a:graphicFrameLocks noGrp="1"/>
          </p:cNvGraphicFramePr>
          <p:nvPr>
            <p:ph idx="1"/>
            <p:extLst>
              <p:ext uri="{D42A27DB-BD31-4B8C-83A1-F6EECF244321}">
                <p14:modId xmlns:p14="http://schemas.microsoft.com/office/powerpoint/2010/main" val="154429032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
        <p:nvSpPr>
          <p:cNvPr id="3" name="TextBox 2"/>
          <p:cNvSpPr txBox="1"/>
          <p:nvPr/>
        </p:nvSpPr>
        <p:spPr>
          <a:xfrm>
            <a:off x="1021975" y="2291380"/>
            <a:ext cx="2731582" cy="538609"/>
          </a:xfrm>
          <a:prstGeom prst="rect">
            <a:avLst/>
          </a:prstGeom>
          <a:noFill/>
        </p:spPr>
        <p:txBody>
          <a:bodyPr wrap="none" rtlCol="0">
            <a:spAutoFit/>
          </a:bodyPr>
          <a:lstStyle/>
          <a:p>
            <a:r>
              <a:rPr lang="fr-FR" sz="2900" dirty="0" smtClean="0">
                <a:solidFill>
                  <a:schemeClr val="bg1"/>
                </a:solidFill>
              </a:rPr>
              <a:t>Vivez selon la Loi</a:t>
            </a:r>
            <a:endParaRPr lang="fr-FR" sz="2900" dirty="0">
              <a:solidFill>
                <a:schemeClr val="bg1"/>
              </a:solidFill>
            </a:endParaRPr>
          </a:p>
        </p:txBody>
      </p:sp>
      <p:sp>
        <p:nvSpPr>
          <p:cNvPr id="7" name="TextBox 6"/>
          <p:cNvSpPr txBox="1"/>
          <p:nvPr/>
        </p:nvSpPr>
        <p:spPr>
          <a:xfrm>
            <a:off x="1269350" y="3416905"/>
            <a:ext cx="2236831" cy="892552"/>
          </a:xfrm>
          <a:prstGeom prst="rect">
            <a:avLst/>
          </a:prstGeom>
          <a:noFill/>
        </p:spPr>
        <p:txBody>
          <a:bodyPr wrap="none" rtlCol="0">
            <a:spAutoFit/>
          </a:bodyPr>
          <a:lstStyle/>
          <a:p>
            <a:r>
              <a:rPr lang="fr-FR" sz="2600" dirty="0" smtClean="0">
                <a:solidFill>
                  <a:schemeClr val="bg1"/>
                </a:solidFill>
              </a:rPr>
              <a:t>Marchez sur la </a:t>
            </a:r>
          </a:p>
          <a:p>
            <a:pPr algn="ctr"/>
            <a:r>
              <a:rPr lang="fr-FR" sz="2600" dirty="0" smtClean="0">
                <a:solidFill>
                  <a:schemeClr val="bg1"/>
                </a:solidFill>
              </a:rPr>
              <a:t>voie de la Loi</a:t>
            </a:r>
            <a:endParaRPr lang="fr-FR" sz="2600" dirty="0">
              <a:solidFill>
                <a:schemeClr val="bg1"/>
              </a:solidFill>
            </a:endParaRPr>
          </a:p>
        </p:txBody>
      </p:sp>
      <p:sp>
        <p:nvSpPr>
          <p:cNvPr id="8" name="TextBox 7"/>
          <p:cNvSpPr txBox="1"/>
          <p:nvPr/>
        </p:nvSpPr>
        <p:spPr>
          <a:xfrm>
            <a:off x="1191027" y="4728502"/>
            <a:ext cx="2393476" cy="892552"/>
          </a:xfrm>
          <a:prstGeom prst="rect">
            <a:avLst/>
          </a:prstGeom>
          <a:noFill/>
        </p:spPr>
        <p:txBody>
          <a:bodyPr wrap="none" rtlCol="0">
            <a:spAutoFit/>
          </a:bodyPr>
          <a:lstStyle/>
          <a:p>
            <a:pPr algn="ctr"/>
            <a:r>
              <a:rPr lang="fr-FR" sz="2600" dirty="0" smtClean="0">
                <a:solidFill>
                  <a:schemeClr val="bg1"/>
                </a:solidFill>
              </a:rPr>
              <a:t>Soyez consolidé </a:t>
            </a:r>
          </a:p>
          <a:p>
            <a:pPr algn="ctr"/>
            <a:r>
              <a:rPr lang="fr-FR" sz="2600" dirty="0" smtClean="0">
                <a:solidFill>
                  <a:schemeClr val="bg1"/>
                </a:solidFill>
              </a:rPr>
              <a:t>par la Loi</a:t>
            </a:r>
            <a:endParaRPr lang="fr-FR" sz="2600" dirty="0">
              <a:solidFill>
                <a:schemeClr val="bg1"/>
              </a:solidFill>
            </a:endParaRPr>
          </a:p>
        </p:txBody>
      </p:sp>
      <p:sp>
        <p:nvSpPr>
          <p:cNvPr id="9" name="TextBox 8"/>
          <p:cNvSpPr txBox="1"/>
          <p:nvPr/>
        </p:nvSpPr>
        <p:spPr>
          <a:xfrm>
            <a:off x="5263606" y="2068241"/>
            <a:ext cx="3010696" cy="984885"/>
          </a:xfrm>
          <a:prstGeom prst="rect">
            <a:avLst/>
          </a:prstGeom>
          <a:noFill/>
        </p:spPr>
        <p:txBody>
          <a:bodyPr wrap="none" rtlCol="0">
            <a:spAutoFit/>
          </a:bodyPr>
          <a:lstStyle/>
          <a:p>
            <a:pPr algn="ctr"/>
            <a:r>
              <a:rPr lang="fr-FR" sz="2900" dirty="0" smtClean="0">
                <a:solidFill>
                  <a:schemeClr val="bg1"/>
                </a:solidFill>
              </a:rPr>
              <a:t>Méditez sur la </a:t>
            </a:r>
          </a:p>
          <a:p>
            <a:pPr algn="ctr"/>
            <a:r>
              <a:rPr lang="fr-FR" sz="2900" dirty="0" smtClean="0">
                <a:solidFill>
                  <a:schemeClr val="bg1"/>
                </a:solidFill>
              </a:rPr>
              <a:t>Bible tous les jours</a:t>
            </a:r>
            <a:endParaRPr lang="fr-FR" sz="2900" dirty="0">
              <a:solidFill>
                <a:schemeClr val="bg1"/>
              </a:solidFill>
            </a:endParaRPr>
          </a:p>
        </p:txBody>
      </p:sp>
      <p:sp>
        <p:nvSpPr>
          <p:cNvPr id="11" name="TextBox 10"/>
          <p:cNvSpPr txBox="1"/>
          <p:nvPr/>
        </p:nvSpPr>
        <p:spPr>
          <a:xfrm>
            <a:off x="4810190" y="3416905"/>
            <a:ext cx="3922035" cy="892552"/>
          </a:xfrm>
          <a:prstGeom prst="rect">
            <a:avLst/>
          </a:prstGeom>
          <a:noFill/>
        </p:spPr>
        <p:txBody>
          <a:bodyPr wrap="none" rtlCol="0">
            <a:spAutoFit/>
          </a:bodyPr>
          <a:lstStyle/>
          <a:p>
            <a:pPr algn="ctr"/>
            <a:r>
              <a:rPr lang="fr-FR" sz="2600" dirty="0" smtClean="0">
                <a:solidFill>
                  <a:schemeClr val="bg1"/>
                </a:solidFill>
              </a:rPr>
              <a:t>Délectez-vous dans la Bible </a:t>
            </a:r>
          </a:p>
          <a:p>
            <a:pPr algn="ctr"/>
            <a:r>
              <a:rPr lang="fr-FR" sz="2600" dirty="0" smtClean="0">
                <a:solidFill>
                  <a:schemeClr val="bg1"/>
                </a:solidFill>
              </a:rPr>
              <a:t>et vivez selon ses principes</a:t>
            </a:r>
            <a:endParaRPr lang="fr-FR" sz="2600" dirty="0">
              <a:solidFill>
                <a:schemeClr val="bg1"/>
              </a:solidFill>
            </a:endParaRPr>
          </a:p>
        </p:txBody>
      </p:sp>
      <p:sp>
        <p:nvSpPr>
          <p:cNvPr id="12" name="TextBox 11"/>
          <p:cNvSpPr txBox="1"/>
          <p:nvPr/>
        </p:nvSpPr>
        <p:spPr>
          <a:xfrm>
            <a:off x="5650604" y="4685637"/>
            <a:ext cx="2236702" cy="892552"/>
          </a:xfrm>
          <a:prstGeom prst="rect">
            <a:avLst/>
          </a:prstGeom>
          <a:noFill/>
        </p:spPr>
        <p:txBody>
          <a:bodyPr wrap="none" rtlCol="0">
            <a:spAutoFit/>
          </a:bodyPr>
          <a:lstStyle/>
          <a:p>
            <a:pPr algn="ctr"/>
            <a:r>
              <a:rPr lang="fr-FR" sz="2600" dirty="0" smtClean="0">
                <a:solidFill>
                  <a:schemeClr val="bg1"/>
                </a:solidFill>
              </a:rPr>
              <a:t>Menez une vie </a:t>
            </a:r>
          </a:p>
          <a:p>
            <a:pPr algn="ctr"/>
            <a:r>
              <a:rPr lang="fr-FR" sz="2600" dirty="0" smtClean="0">
                <a:solidFill>
                  <a:schemeClr val="bg1"/>
                </a:solidFill>
              </a:rPr>
              <a:t>de prospérité</a:t>
            </a:r>
            <a:endParaRPr lang="fr-FR" sz="2600" dirty="0">
              <a:solidFill>
                <a:schemeClr val="bg1"/>
              </a:solidFill>
            </a:endParaRPr>
          </a:p>
        </p:txBody>
      </p:sp>
    </p:spTree>
    <p:extLst>
      <p:ext uri="{BB962C8B-B14F-4D97-AF65-F5344CB8AC3E}">
        <p14:creationId xmlns:p14="http://schemas.microsoft.com/office/powerpoint/2010/main" val="1633330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a:xfrm>
            <a:off x="457200" y="1600200"/>
            <a:ext cx="8353313" cy="4525963"/>
          </a:xfrm>
        </p:spPr>
        <p:txBody>
          <a:bodyPr>
            <a:normAutofit fontScale="92500"/>
          </a:bodyPr>
          <a:lstStyle/>
          <a:p>
            <a:pPr algn="just"/>
            <a:r>
              <a:rPr lang="fr-FR" sz="2600" dirty="0" smtClean="0">
                <a:solidFill>
                  <a:srgbClr val="FFFFFF"/>
                </a:solidFill>
              </a:rPr>
              <a:t>Tout au long de l'histoire beaucoup de gens ont essayé de définir le bonheur. </a:t>
            </a:r>
          </a:p>
          <a:p>
            <a:pPr algn="just"/>
            <a:r>
              <a:rPr lang="fr-FR" sz="2600" spc="-40" dirty="0" smtClean="0">
                <a:solidFill>
                  <a:srgbClr val="FFFFFF"/>
                </a:solidFill>
              </a:rPr>
              <a:t>Ces dernières années, les psychologues et thérapeutes spécialisés dans l’auto-assistance et le dépassement personnel considèrent que le bonheur est quelque chose qui se trouve en nous. </a:t>
            </a:r>
          </a:p>
          <a:p>
            <a:pPr algn="just"/>
            <a:r>
              <a:rPr lang="fr-FR" sz="2600" dirty="0" smtClean="0">
                <a:solidFill>
                  <a:srgbClr val="FFFFFF"/>
                </a:solidFill>
              </a:rPr>
              <a:t>Le bonheur est une décision personnelle. </a:t>
            </a:r>
          </a:p>
          <a:p>
            <a:pPr algn="just"/>
            <a:r>
              <a:rPr lang="fr-FR" sz="2600" dirty="0" smtClean="0">
                <a:solidFill>
                  <a:srgbClr val="FFFFFF"/>
                </a:solidFill>
              </a:rPr>
              <a:t>Psaumes 1 nous rappelle que nous devons éviter les mauvaises influences, décisions et attitudes afin d'être heureux.</a:t>
            </a:r>
          </a:p>
          <a:p>
            <a:pPr algn="just"/>
            <a:r>
              <a:rPr lang="fr-FR" sz="2600" dirty="0" smtClean="0">
                <a:solidFill>
                  <a:srgbClr val="FFFFFF"/>
                </a:solidFill>
              </a:rPr>
              <a:t>La lecture de la Bible a beaucoup d'effets bénéfiques qui nous permettent de profiter de la vie et prospérer.</a:t>
            </a:r>
            <a:endParaRPr lang="fr-FR" sz="26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0384"/>
            <a:ext cx="8229600" cy="1143000"/>
          </a:xfrm>
        </p:spPr>
        <p:txBody>
          <a:bodyPr/>
          <a:lstStyle/>
          <a:p>
            <a:r>
              <a:rPr lang="fr-FR" dirty="0" smtClean="0">
                <a:solidFill>
                  <a:srgbClr val="FFFFFF"/>
                </a:solidFill>
              </a:rPr>
              <a:t>Un symbole du bonheur</a:t>
            </a:r>
            <a:endParaRPr lang="fr-FR" dirty="0">
              <a:solidFill>
                <a:srgbClr val="FFFFFF"/>
              </a:solidFill>
            </a:endParaRPr>
          </a:p>
        </p:txBody>
      </p:sp>
      <p:sp>
        <p:nvSpPr>
          <p:cNvPr id="3" name="Marcador de contenido 2"/>
          <p:cNvSpPr>
            <a:spLocks noGrp="1"/>
          </p:cNvSpPr>
          <p:nvPr>
            <p:ph sz="half" idx="1"/>
          </p:nvPr>
        </p:nvSpPr>
        <p:spPr>
          <a:xfrm>
            <a:off x="457199" y="3294736"/>
            <a:ext cx="8229601" cy="3115156"/>
          </a:xfrm>
        </p:spPr>
        <p:txBody>
          <a:bodyPr>
            <a:noAutofit/>
          </a:bodyPr>
          <a:lstStyle/>
          <a:p>
            <a:pPr algn="just"/>
            <a:r>
              <a:rPr lang="fr-FR" sz="2200" dirty="0" smtClean="0">
                <a:solidFill>
                  <a:srgbClr val="FFFFFF"/>
                </a:solidFill>
              </a:rPr>
              <a:t>La représentation d'un dauphin enroulé autour d'une ancre est un symbole historique célèbre pour exprimer la </a:t>
            </a:r>
            <a:r>
              <a:rPr lang="fr-FR" sz="2200" dirty="0" err="1" smtClean="0">
                <a:solidFill>
                  <a:srgbClr val="FFFFFF"/>
                </a:solidFill>
              </a:rPr>
              <a:t>moderation</a:t>
            </a:r>
            <a:r>
              <a:rPr lang="fr-FR" sz="2200" dirty="0" smtClean="0">
                <a:solidFill>
                  <a:srgbClr val="FFFFFF"/>
                </a:solidFill>
              </a:rPr>
              <a:t>. </a:t>
            </a:r>
          </a:p>
          <a:p>
            <a:pPr algn="just"/>
            <a:r>
              <a:rPr lang="fr-FR" sz="2200" dirty="0" smtClean="0">
                <a:solidFill>
                  <a:srgbClr val="FFFFFF"/>
                </a:solidFill>
              </a:rPr>
              <a:t>Titus, l'empereur de Rome, fit inscrire le symbole sur ses pièces de monnaie pour signifier que le juste milieu se trouve entre la hâte et le retard, l'échec qui vient de se précipiter vers quelque chose ou l'échec qui résulte de l'hésitation ou excès de prudence. </a:t>
            </a:r>
          </a:p>
          <a:p>
            <a:pPr algn="just"/>
            <a:r>
              <a:rPr lang="fr-FR" sz="2200" dirty="0" smtClean="0">
                <a:solidFill>
                  <a:srgbClr val="FFFFFF"/>
                </a:solidFill>
              </a:rPr>
              <a:t>L'ancre est </a:t>
            </a:r>
            <a:r>
              <a:rPr lang="fr-FR" sz="2200" dirty="0" err="1" smtClean="0">
                <a:solidFill>
                  <a:srgbClr val="FFFFFF"/>
                </a:solidFill>
              </a:rPr>
              <a:t>ainsie</a:t>
            </a:r>
            <a:r>
              <a:rPr lang="fr-FR" sz="2200" dirty="0" smtClean="0">
                <a:solidFill>
                  <a:srgbClr val="FFFFFF"/>
                </a:solidFill>
              </a:rPr>
              <a:t> le symbole du retard, tout comme celui de la fermeté et de la sécurité, tandis que le dauphin est regardé comme le poisson le plus rapide et impulsif.</a:t>
            </a:r>
            <a:endParaRPr lang="fr-FR" sz="2200" dirty="0">
              <a:solidFill>
                <a:srgbClr val="FFFFFF"/>
              </a:solidFill>
            </a:endParaRPr>
          </a:p>
        </p:txBody>
      </p:sp>
      <p:pic>
        <p:nvPicPr>
          <p:cNvPr id="6" name="Imagen 5" descr="coin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0786" y="1016007"/>
            <a:ext cx="4344733" cy="2284088"/>
          </a:xfrm>
          <a:prstGeom prst="rect">
            <a:avLst/>
          </a:prstGeom>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982775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Un symbole du bonheur</a:t>
            </a:r>
            <a:endParaRPr lang="fr-FR" dirty="0">
              <a:solidFill>
                <a:srgbClr val="FFFFFF"/>
              </a:solidFill>
            </a:endParaRPr>
          </a:p>
        </p:txBody>
      </p:sp>
      <p:sp>
        <p:nvSpPr>
          <p:cNvPr id="3" name="Marcador de contenido 2"/>
          <p:cNvSpPr>
            <a:spLocks noGrp="1"/>
          </p:cNvSpPr>
          <p:nvPr>
            <p:ph idx="1"/>
          </p:nvPr>
        </p:nvSpPr>
        <p:spPr>
          <a:xfrm>
            <a:off x="160831" y="1683036"/>
            <a:ext cx="5852692" cy="4221392"/>
          </a:xfrm>
        </p:spPr>
        <p:txBody>
          <a:bodyPr>
            <a:noAutofit/>
          </a:bodyPr>
          <a:lstStyle/>
          <a:p>
            <a:pPr algn="just"/>
            <a:r>
              <a:rPr lang="fr-FR" sz="2400" dirty="0" smtClean="0">
                <a:solidFill>
                  <a:srgbClr val="FFFFFF"/>
                </a:solidFill>
              </a:rPr>
              <a:t>Le dauphin et l'ancre sont souvent utilisés comme un emblème de la famille, avec le </a:t>
            </a:r>
            <a:r>
              <a:rPr lang="fr-FR" sz="2400" dirty="0" err="1" smtClean="0">
                <a:solidFill>
                  <a:srgbClr val="FFFFFF"/>
                </a:solidFill>
              </a:rPr>
              <a:t>motto</a:t>
            </a:r>
            <a:r>
              <a:rPr lang="fr-FR" sz="2400" dirty="0" smtClean="0">
                <a:solidFill>
                  <a:srgbClr val="FFFFFF"/>
                </a:solidFill>
              </a:rPr>
              <a:t> explicatif, Festina lente, « Hâtons-nous lentement ». </a:t>
            </a:r>
          </a:p>
          <a:p>
            <a:pPr algn="just"/>
            <a:r>
              <a:rPr lang="fr-FR" sz="2400" dirty="0" smtClean="0">
                <a:solidFill>
                  <a:srgbClr val="FFFFFF"/>
                </a:solidFill>
              </a:rPr>
              <a:t>Le symbole, par conséquent, exprime avec justesse l'idée de la modération, de ce juste équilibre entre deux forces opposées. </a:t>
            </a:r>
          </a:p>
          <a:p>
            <a:pPr algn="just"/>
            <a:r>
              <a:rPr lang="fr-FR" sz="2400" dirty="0" smtClean="0">
                <a:solidFill>
                  <a:srgbClr val="FFFFFF"/>
                </a:solidFill>
              </a:rPr>
              <a:t>Il représente aussi la maturité dans les affaires, le juste milieu entre une trop grande hâte et une trop grande hésitation.</a:t>
            </a:r>
            <a:endParaRPr lang="fr-FR" sz="2400" dirty="0">
              <a:solidFill>
                <a:srgbClr val="FFFFFF"/>
              </a:solidFill>
            </a:endParaRPr>
          </a:p>
        </p:txBody>
      </p:sp>
      <p:pic>
        <p:nvPicPr>
          <p:cNvPr id="6" name="Imagen 5"/>
          <p:cNvPicPr>
            <a:picLocks noChangeAspect="1"/>
          </p:cNvPicPr>
          <p:nvPr/>
        </p:nvPicPr>
        <p:blipFill>
          <a:blip r:embed="rId2"/>
          <a:stretch>
            <a:fillRect/>
          </a:stretch>
        </p:blipFill>
        <p:spPr>
          <a:xfrm>
            <a:off x="6267409" y="1848704"/>
            <a:ext cx="2612659" cy="3690527"/>
          </a:xfrm>
          <a:prstGeom prst="rect">
            <a:avLst/>
          </a:prstGeom>
          <a:ln>
            <a:solidFill>
              <a:schemeClr val="bg1">
                <a:lumMod val="8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65413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chemeClr val="bg1"/>
                </a:solidFill>
              </a:rPr>
              <a:t>Il avait tout pour être heureux</a:t>
            </a:r>
            <a:endParaRPr lang="fr-FR" dirty="0">
              <a:solidFill>
                <a:schemeClr val="bg1"/>
              </a:solidFill>
            </a:endParaRPr>
          </a:p>
        </p:txBody>
      </p:sp>
      <p:sp>
        <p:nvSpPr>
          <p:cNvPr id="4" name="Marcador de texto 3"/>
          <p:cNvSpPr>
            <a:spLocks noGrp="1"/>
          </p:cNvSpPr>
          <p:nvPr>
            <p:ph sz="half" idx="2"/>
          </p:nvPr>
        </p:nvSpPr>
        <p:spPr>
          <a:xfrm>
            <a:off x="3344333" y="1571978"/>
            <a:ext cx="5342467" cy="4525963"/>
          </a:xfrm>
        </p:spPr>
        <p:txBody>
          <a:bodyPr>
            <a:noAutofit/>
          </a:bodyPr>
          <a:lstStyle/>
          <a:p>
            <a:pPr algn="just"/>
            <a:r>
              <a:rPr lang="fr-FR" sz="2200" dirty="0" smtClean="0">
                <a:solidFill>
                  <a:schemeClr val="bg1"/>
                </a:solidFill>
              </a:rPr>
              <a:t>Michael </a:t>
            </a:r>
            <a:r>
              <a:rPr lang="fr-FR" sz="2200" dirty="0" err="1" smtClean="0">
                <a:solidFill>
                  <a:schemeClr val="bg1"/>
                </a:solidFill>
              </a:rPr>
              <a:t>Hutchence</a:t>
            </a:r>
            <a:r>
              <a:rPr lang="fr-FR" sz="2200" dirty="0" smtClean="0">
                <a:solidFill>
                  <a:schemeClr val="bg1"/>
                </a:solidFill>
              </a:rPr>
              <a:t>, leader du groupe INXS au sommet de sa carrière professionnelle, semblait satisfait. Quand soudain, le 22 novembre 1997, le monde s’ébahit en apprenant la nouvelle du suicide de l’étoile australienne.</a:t>
            </a:r>
          </a:p>
          <a:p>
            <a:pPr algn="just"/>
            <a:r>
              <a:rPr lang="fr-FR" sz="2200" dirty="0" smtClean="0">
                <a:solidFill>
                  <a:schemeClr val="bg1"/>
                </a:solidFill>
              </a:rPr>
              <a:t>L’autopsie révéla qu’avant de se pendre, </a:t>
            </a:r>
            <a:r>
              <a:rPr lang="fr-FR" sz="2200" dirty="0" err="1" smtClean="0">
                <a:solidFill>
                  <a:schemeClr val="bg1"/>
                </a:solidFill>
              </a:rPr>
              <a:t>Hutchence</a:t>
            </a:r>
            <a:r>
              <a:rPr lang="fr-FR" sz="2200" dirty="0" smtClean="0">
                <a:solidFill>
                  <a:schemeClr val="bg1"/>
                </a:solidFill>
              </a:rPr>
              <a:t>, avait ingéré une forte dose d'alcool, de cocaïne et d’antidépresseurs. La police trouva le corps nu, sans vie,</a:t>
            </a:r>
            <a:br>
              <a:rPr lang="fr-FR" sz="2200" dirty="0" smtClean="0">
                <a:solidFill>
                  <a:schemeClr val="bg1"/>
                </a:solidFill>
              </a:rPr>
            </a:br>
            <a:r>
              <a:rPr lang="fr-FR" sz="2200" dirty="0" smtClean="0">
                <a:solidFill>
                  <a:schemeClr val="bg1"/>
                </a:solidFill>
              </a:rPr>
              <a:t>dans une chambre d'hôtel, avec une ceinture au cou attachée au dispositif automatique de fermeture de la porte.</a:t>
            </a:r>
            <a:endParaRPr lang="fr-FR" sz="2200" dirty="0" smtClean="0">
              <a:solidFill>
                <a:schemeClr val="bg1"/>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1701501" y="1835784"/>
            <a:ext cx="5671648" cy="4525963"/>
          </a:xfrm>
        </p:spPr>
        <p:txBody>
          <a:bodyPr>
            <a:normAutofit/>
          </a:bodyPr>
          <a:lstStyle/>
          <a:p>
            <a:pPr algn="just"/>
            <a:r>
              <a:rPr lang="fr-FR" sz="2200" dirty="0" smtClean="0">
                <a:solidFill>
                  <a:srgbClr val="FFFFFF"/>
                </a:solidFill>
              </a:rPr>
              <a:t>La Bible dit : « Je vous laisse la paix, je vous donne ma paix. Je ne vous donne pas comme le monde donne. Que votre </a:t>
            </a:r>
            <a:r>
              <a:rPr lang="fr-FR" sz="2200" dirty="0" err="1" smtClean="0">
                <a:solidFill>
                  <a:srgbClr val="FFFFFF"/>
                </a:solidFill>
              </a:rPr>
              <a:t>coeur</a:t>
            </a:r>
            <a:r>
              <a:rPr lang="fr-FR" sz="2200" dirty="0" smtClean="0">
                <a:solidFill>
                  <a:srgbClr val="FFFFFF"/>
                </a:solidFill>
              </a:rPr>
              <a:t> ne se trouble point, et ne s'alarme point. »</a:t>
            </a:r>
          </a:p>
          <a:p>
            <a:pPr marL="0" indent="0" algn="just">
              <a:buNone/>
            </a:pPr>
            <a:r>
              <a:rPr lang="fr-FR" sz="2200" dirty="0" smtClean="0">
                <a:solidFill>
                  <a:srgbClr val="FFFFFF"/>
                </a:solidFill>
              </a:rPr>
              <a:t>     (Jean 14 : 27) </a:t>
            </a:r>
          </a:p>
          <a:p>
            <a:pPr algn="just"/>
            <a:endParaRPr lang="en-US" sz="2200" dirty="0">
              <a:solidFill>
                <a:srgbClr val="FFFFFF"/>
              </a:solidFill>
            </a:endParaRPr>
          </a:p>
          <a:p>
            <a:pPr algn="just"/>
            <a:r>
              <a:rPr lang="fr-FR" sz="2200" dirty="0" smtClean="0">
                <a:solidFill>
                  <a:srgbClr val="FFFFFF"/>
                </a:solidFill>
              </a:rPr>
              <a:t>Êtes-vous prêt à accepter la paix que Jésus veut vous donner aujourd'hui ?</a:t>
            </a:r>
            <a:endParaRPr lang="fr-FR" sz="22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052981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fr-FR" dirty="0" smtClean="0">
                <a:solidFill>
                  <a:srgbClr val="FFFFFF"/>
                </a:solidFill>
              </a:rPr>
              <a:t>Les secrets de la longévité</a:t>
            </a:r>
          </a:p>
          <a:p>
            <a:r>
              <a:rPr lang="fr-FR" dirty="0" smtClean="0">
                <a:solidFill>
                  <a:srgbClr val="FFFFFF"/>
                </a:solidFill>
              </a:rPr>
              <a:t>Conseils bibliques sur la santé</a:t>
            </a:r>
            <a:endParaRPr lang="fr-FR" dirty="0" smtClean="0">
              <a:solidFill>
                <a:srgbClr val="FFFFFF"/>
              </a:solidFill>
            </a:endParaRPr>
          </a:p>
        </p:txBody>
      </p:sp>
      <p:pic>
        <p:nvPicPr>
          <p:cNvPr id="7" name="Imagen 6"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COMMENT AVOIR UNE LONGUE </a:t>
            </a:r>
            <a:endParaRPr lang="en-US" dirty="0" smtClean="0">
              <a:solidFill>
                <a:srgbClr val="FFFFFF"/>
              </a:solidFill>
            </a:endParaRPr>
          </a:p>
          <a:p>
            <a:pPr algn="ctr"/>
            <a:r>
              <a:rPr lang="en-US" dirty="0" smtClean="0">
                <a:solidFill>
                  <a:srgbClr val="FFFFFF"/>
                </a:solidFill>
              </a:rPr>
              <a:t>VIE </a:t>
            </a:r>
            <a:r>
              <a:rPr lang="en-US" dirty="0">
                <a:solidFill>
                  <a:srgbClr val="FFFFFF"/>
                </a:solidFill>
              </a:rPr>
              <a:t>DE QUALITÉ</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
        <p:nvSpPr>
          <p:cNvPr id="13"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861206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Il avait tout pour être heureux</a:t>
            </a:r>
            <a:endParaRPr lang="fr-FR" dirty="0">
              <a:solidFill>
                <a:srgbClr val="FFFFFF"/>
              </a:solidFill>
            </a:endParaRPr>
          </a:p>
        </p:txBody>
      </p:sp>
      <p:sp>
        <p:nvSpPr>
          <p:cNvPr id="3" name="Marcador de contenido 2"/>
          <p:cNvSpPr>
            <a:spLocks noGrp="1"/>
          </p:cNvSpPr>
          <p:nvPr>
            <p:ph idx="1"/>
          </p:nvPr>
        </p:nvSpPr>
        <p:spPr/>
        <p:txBody>
          <a:bodyPr>
            <a:normAutofit/>
          </a:bodyPr>
          <a:lstStyle/>
          <a:p>
            <a:pPr algn="just"/>
            <a:r>
              <a:rPr lang="fr-FR" sz="2400" dirty="0" smtClean="0">
                <a:solidFill>
                  <a:srgbClr val="FFFFFF"/>
                </a:solidFill>
              </a:rPr>
              <a:t>Le conseiller de presse du groupe, Shawn Deacon, commenta que les grands artistes ont en général un côté obscur. </a:t>
            </a:r>
          </a:p>
          <a:p>
            <a:pPr algn="just"/>
            <a:r>
              <a:rPr lang="fr-FR" sz="2400" dirty="0" smtClean="0">
                <a:solidFill>
                  <a:srgbClr val="FFFFFF"/>
                </a:solidFill>
              </a:rPr>
              <a:t>Sa représentante, Martha </a:t>
            </a:r>
            <a:r>
              <a:rPr lang="fr-FR" sz="2400" dirty="0" err="1" smtClean="0">
                <a:solidFill>
                  <a:srgbClr val="FFFFFF"/>
                </a:solidFill>
              </a:rPr>
              <a:t>Troup</a:t>
            </a:r>
            <a:r>
              <a:rPr lang="fr-FR" sz="2400" dirty="0" smtClean="0">
                <a:solidFill>
                  <a:srgbClr val="FFFFFF"/>
                </a:solidFill>
              </a:rPr>
              <a:t>, assura que « Michael était un homme heureux, ou avait au moins tout pour l’être. » </a:t>
            </a:r>
          </a:p>
          <a:p>
            <a:pPr algn="just"/>
            <a:r>
              <a:rPr lang="fr-FR" sz="2400" dirty="0" smtClean="0">
                <a:solidFill>
                  <a:srgbClr val="FFFFFF"/>
                </a:solidFill>
              </a:rPr>
              <a:t>Les déclarations de Deacon et </a:t>
            </a:r>
            <a:r>
              <a:rPr lang="fr-FR" sz="2400" dirty="0" err="1" smtClean="0">
                <a:solidFill>
                  <a:srgbClr val="FFFFFF"/>
                </a:solidFill>
              </a:rPr>
              <a:t>Troup</a:t>
            </a:r>
            <a:r>
              <a:rPr lang="fr-FR" sz="2400" dirty="0" smtClean="0">
                <a:solidFill>
                  <a:srgbClr val="FFFFFF"/>
                </a:solidFill>
              </a:rPr>
              <a:t> impressionnent par leur apparente incohérence. Le premier parle « d’un côté sombre» dans la vie de l’artiste. La seconde prétend « qu’il avait tout pour être heureux ». </a:t>
            </a:r>
          </a:p>
          <a:p>
            <a:pPr algn="just"/>
            <a:r>
              <a:rPr lang="fr-FR" sz="2400" dirty="0" smtClean="0">
                <a:solidFill>
                  <a:srgbClr val="FFFFFF"/>
                </a:solidFill>
              </a:rPr>
              <a:t>Un homme « qui avait tout pour être heureux » pouvait-il porter en lui « un côté sombre » qui le conduisit au suicide ?</a:t>
            </a:r>
            <a:endParaRPr lang="fr-FR" sz="24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7895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1979790"/>
            <a:ext cx="7772400" cy="1872544"/>
          </a:xfrm>
        </p:spPr>
        <p:txBody>
          <a:bodyPr>
            <a:normAutofit/>
          </a:bodyPr>
          <a:lstStyle/>
          <a:p>
            <a:r>
              <a:rPr lang="fr-FR" sz="4800" dirty="0" smtClean="0">
                <a:solidFill>
                  <a:srgbClr val="FFFFFF"/>
                </a:solidFill>
              </a:rPr>
              <a:t>Qu'est-ce que le </a:t>
            </a:r>
            <a:br>
              <a:rPr lang="fr-FR" sz="4800" dirty="0" smtClean="0">
                <a:solidFill>
                  <a:srgbClr val="FFFFFF"/>
                </a:solidFill>
              </a:rPr>
            </a:br>
            <a:r>
              <a:rPr lang="fr-FR" sz="4800" dirty="0" smtClean="0">
                <a:solidFill>
                  <a:srgbClr val="FFFFFF"/>
                </a:solidFill>
              </a:rPr>
              <a:t>bonheur ?</a:t>
            </a:r>
            <a:endParaRPr lang="fr-FR" sz="48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Qu'est-ce que le bonheur ?</a:t>
            </a:r>
            <a:endParaRPr lang="fr-FR" dirty="0">
              <a:solidFill>
                <a:srgbClr val="FFFFFF"/>
              </a:solidFill>
            </a:endParaRPr>
          </a:p>
        </p:txBody>
      </p:sp>
      <p:sp>
        <p:nvSpPr>
          <p:cNvPr id="3" name="Marcador de contenido 2"/>
          <p:cNvSpPr>
            <a:spLocks noGrp="1"/>
          </p:cNvSpPr>
          <p:nvPr>
            <p:ph sz="half" idx="1"/>
          </p:nvPr>
        </p:nvSpPr>
        <p:spPr>
          <a:xfrm>
            <a:off x="344311" y="1741310"/>
            <a:ext cx="5398912" cy="4525963"/>
          </a:xfrm>
        </p:spPr>
        <p:txBody>
          <a:bodyPr>
            <a:noAutofit/>
          </a:bodyPr>
          <a:lstStyle/>
          <a:p>
            <a:pPr algn="just"/>
            <a:r>
              <a:rPr lang="fr-FR" sz="2300" spc="-50" dirty="0" smtClean="0">
                <a:solidFill>
                  <a:srgbClr val="FFFFFF"/>
                </a:solidFill>
              </a:rPr>
              <a:t>Tout au long de l’histoire, des philosophes, écrivains, psychologues et théologiens ont essayé de définir le bonheur.</a:t>
            </a:r>
          </a:p>
          <a:p>
            <a:pPr algn="just"/>
            <a:r>
              <a:rPr lang="fr-FR" sz="2300" dirty="0" smtClean="0">
                <a:solidFill>
                  <a:srgbClr val="FFFFFF"/>
                </a:solidFill>
              </a:rPr>
              <a:t>Démocrite, qui vivait au IVe siècle avant Jésus-Christ, disait que le « bonheur et le malheur sont dans l’âme ». </a:t>
            </a:r>
          </a:p>
          <a:p>
            <a:pPr algn="just"/>
            <a:r>
              <a:rPr lang="fr-FR" sz="2300" dirty="0" smtClean="0">
                <a:solidFill>
                  <a:srgbClr val="FFFFFF"/>
                </a:solidFill>
              </a:rPr>
              <a:t>Épictète enseignait que « le bonheur et le désir ne peuvent cohabiter ».</a:t>
            </a:r>
          </a:p>
          <a:p>
            <a:pPr algn="just"/>
            <a:r>
              <a:rPr lang="fr-FR" sz="2300" dirty="0" smtClean="0">
                <a:solidFill>
                  <a:srgbClr val="FFFFFF"/>
                </a:solidFill>
              </a:rPr>
              <a:t>Il se référait au bonheur comme à quelque chose d’impossible à atteindre.</a:t>
            </a:r>
            <a:endParaRPr lang="fr-FR" sz="2300" dirty="0" smtClean="0">
              <a:solidFill>
                <a:srgbClr val="FFFFFF"/>
              </a:solidFill>
            </a:endParaRPr>
          </a:p>
        </p:txBody>
      </p:sp>
      <p:pic>
        <p:nvPicPr>
          <p:cNvPr id="5" name="Imagen 4" descr="Democritus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4224" y="1846487"/>
            <a:ext cx="2668728" cy="3702005"/>
          </a:xfrm>
          <a:prstGeom prst="rect">
            <a:avLst/>
          </a:prstGeom>
          <a:ln>
            <a:solidFill>
              <a:schemeClr val="bg1">
                <a:lumMod val="9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fr-FR" dirty="0" smtClean="0">
                <a:solidFill>
                  <a:srgbClr val="FFFFFF"/>
                </a:solidFill>
              </a:rPr>
              <a:t>Pouvons-nous atteindre le bonheur ?</a:t>
            </a:r>
            <a:endParaRPr lang="fr-FR" dirty="0">
              <a:solidFill>
                <a:srgbClr val="FFFFFF"/>
              </a:solidFill>
            </a:endParaRPr>
          </a:p>
        </p:txBody>
      </p:sp>
      <p:sp>
        <p:nvSpPr>
          <p:cNvPr id="4" name="Marcador de contenido 3"/>
          <p:cNvSpPr>
            <a:spLocks noGrp="1"/>
          </p:cNvSpPr>
          <p:nvPr>
            <p:ph sz="half" idx="2"/>
          </p:nvPr>
        </p:nvSpPr>
        <p:spPr>
          <a:xfrm>
            <a:off x="400755" y="1797756"/>
            <a:ext cx="5046133" cy="4525963"/>
          </a:xfrm>
        </p:spPr>
        <p:txBody>
          <a:bodyPr>
            <a:normAutofit/>
          </a:bodyPr>
          <a:lstStyle/>
          <a:p>
            <a:pPr algn="just"/>
            <a:r>
              <a:rPr lang="fr-FR" sz="2400" dirty="0" smtClean="0">
                <a:solidFill>
                  <a:srgbClr val="FFFFFF"/>
                </a:solidFill>
              </a:rPr>
              <a:t>Shakespeare disait qu’il est amer de contempler le bonheur à travers les yeux de quelqu’un d’autre. </a:t>
            </a:r>
          </a:p>
          <a:p>
            <a:pPr algn="just"/>
            <a:r>
              <a:rPr lang="fr-FR" sz="2400" dirty="0" smtClean="0">
                <a:solidFill>
                  <a:srgbClr val="FFFFFF"/>
                </a:solidFill>
              </a:rPr>
              <a:t>Il croyait comme Épictète que le bonheur réside en soi.</a:t>
            </a:r>
            <a:endParaRPr lang="fr-FR" sz="24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349943"/>
            <a:ext cx="8229600" cy="1143000"/>
          </a:xfrm>
        </p:spPr>
        <p:txBody>
          <a:bodyPr>
            <a:noAutofit/>
          </a:bodyPr>
          <a:lstStyle/>
          <a:p>
            <a:r>
              <a:rPr lang="fr-FR" dirty="0" smtClean="0">
                <a:solidFill>
                  <a:srgbClr val="FFFFFF"/>
                </a:solidFill>
              </a:rPr>
              <a:t>Le bonheur est-il une </a:t>
            </a:r>
            <a:br>
              <a:rPr lang="fr-FR" dirty="0" smtClean="0">
                <a:solidFill>
                  <a:srgbClr val="FFFFFF"/>
                </a:solidFill>
              </a:rPr>
            </a:br>
            <a:r>
              <a:rPr lang="fr-FR" dirty="0" smtClean="0">
                <a:solidFill>
                  <a:srgbClr val="FFFFFF"/>
                </a:solidFill>
              </a:rPr>
              <a:t>simple utopie ?</a:t>
            </a:r>
            <a:endParaRPr lang="fr-FR" dirty="0">
              <a:solidFill>
                <a:srgbClr val="FFFFFF"/>
              </a:solidFill>
            </a:endParaRPr>
          </a:p>
        </p:txBody>
      </p:sp>
      <p:sp>
        <p:nvSpPr>
          <p:cNvPr id="4" name="Marcador de contenido 3"/>
          <p:cNvSpPr>
            <a:spLocks noGrp="1"/>
          </p:cNvSpPr>
          <p:nvPr>
            <p:ph sz="half" idx="2"/>
          </p:nvPr>
        </p:nvSpPr>
        <p:spPr>
          <a:xfrm>
            <a:off x="457201" y="2094085"/>
            <a:ext cx="4719152" cy="4525963"/>
          </a:xfrm>
        </p:spPr>
        <p:txBody>
          <a:bodyPr>
            <a:normAutofit/>
          </a:bodyPr>
          <a:lstStyle/>
          <a:p>
            <a:pPr algn="just"/>
            <a:r>
              <a:rPr lang="fr-FR" sz="2400" dirty="0" smtClean="0">
                <a:solidFill>
                  <a:srgbClr val="FFFFFF"/>
                </a:solidFill>
              </a:rPr>
              <a:t>George Bernard Shaw argumentait que personne ne pourrait supporter une vie de bonheur parfait parce que cela ferait de la terre un enfer. </a:t>
            </a:r>
          </a:p>
          <a:p>
            <a:pPr algn="just"/>
            <a:r>
              <a:rPr lang="fr-FR" sz="2400" dirty="0" smtClean="0">
                <a:solidFill>
                  <a:srgbClr val="FFFFFF"/>
                </a:solidFill>
              </a:rPr>
              <a:t>Il considérait le bonheur comme une simple utopie.</a:t>
            </a:r>
            <a:endParaRPr lang="fr-FR" sz="24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Tous aspirent au bonheur</a:t>
            </a:r>
            <a:endParaRPr lang="fr-FR" dirty="0">
              <a:solidFill>
                <a:srgbClr val="FFFFFF"/>
              </a:solidFill>
            </a:endParaRPr>
          </a:p>
        </p:txBody>
      </p:sp>
      <p:sp>
        <p:nvSpPr>
          <p:cNvPr id="4" name="Marcador de contenido 3"/>
          <p:cNvSpPr>
            <a:spLocks noGrp="1"/>
          </p:cNvSpPr>
          <p:nvPr>
            <p:ph idx="1"/>
          </p:nvPr>
        </p:nvSpPr>
        <p:spPr/>
        <p:txBody>
          <a:bodyPr>
            <a:normAutofit/>
          </a:bodyPr>
          <a:lstStyle/>
          <a:p>
            <a:pPr algn="just"/>
            <a:r>
              <a:rPr lang="fr-FR" sz="2500" dirty="0" smtClean="0">
                <a:solidFill>
                  <a:srgbClr val="FFFFFF"/>
                </a:solidFill>
              </a:rPr>
              <a:t>Finalement, qu’est-ce que le bonheur ? Comment le reconnaître lorsqu’il passe à côté de nous ? Comment y parvenir ? Pouvons nous en donner à nos êtres chers ?</a:t>
            </a:r>
          </a:p>
          <a:p>
            <a:pPr algn="just"/>
            <a:r>
              <a:rPr lang="fr-FR" sz="2500" dirty="0" smtClean="0">
                <a:solidFill>
                  <a:srgbClr val="FFFFFF"/>
                </a:solidFill>
              </a:rPr>
              <a:t>Mais, d'une façon ou d’une autre, la vérité est que nous désirons tous être heureux. Tout ce que l’homme fait, il le conçoit instinctivement, mû par le désir d’être heureux. </a:t>
            </a:r>
          </a:p>
          <a:p>
            <a:pPr algn="just"/>
            <a:r>
              <a:rPr lang="fr-FR" sz="2500" dirty="0" smtClean="0">
                <a:solidFill>
                  <a:srgbClr val="FFFFFF"/>
                </a:solidFill>
              </a:rPr>
              <a:t>Personne ne se marie pour être malheureux ! Connaissez-vous quelqu’un qui cherche un emploi qui le rende malheureux ? Personne ne va à l’université parce qu’il est avide de malheur.</a:t>
            </a:r>
            <a:endParaRPr lang="fr-FR" sz="25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2385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4845</TotalTime>
  <Words>1578</Words>
  <Application>Microsoft Macintosh PowerPoint</Application>
  <PresentationFormat>Presentación en pantalla (4:3)</PresentationFormat>
  <Paragraphs>130</Paragraphs>
  <Slides>31</Slides>
  <Notes>1</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Presentación de PowerPoint</vt:lpstr>
      <vt:lpstr>Est-il possible d’être heureux ?</vt:lpstr>
      <vt:lpstr>Il avait tout pour être heureux</vt:lpstr>
      <vt:lpstr>Il avait tout pour être heureux</vt:lpstr>
      <vt:lpstr>Qu'est-ce que le  bonheur ?</vt:lpstr>
      <vt:lpstr>Qu'est-ce que le bonheur ?</vt:lpstr>
      <vt:lpstr>Pouvons-nous atteindre le bonheur ?</vt:lpstr>
      <vt:lpstr>Le bonheur est-il une  simple utopie ?</vt:lpstr>
      <vt:lpstr>Tous aspirent au bonheur</vt:lpstr>
      <vt:lpstr>HUIT SECRETS POUR  UNE VIE ÉPANOUIE</vt:lpstr>
      <vt:lpstr>Le bonheur est une  décision personnelle</vt:lpstr>
      <vt:lpstr>1. Être fort et ne rien laisser  vous détruire.</vt:lpstr>
      <vt:lpstr>2. Accepter de valoir davantage que les biens qui vous entourent, que le poste que vous occupez ou que vous  voulez obtenir.</vt:lpstr>
      <vt:lpstr>3. Apprendre des coups de la vie.</vt:lpstr>
      <vt:lpstr>4. Être un peu meilleur  chaque jour.</vt:lpstr>
      <vt:lpstr>5. Profiter de chaque instant comme si c’était le dernier, sans se préoccuper de la trace laissée.</vt:lpstr>
      <vt:lpstr>6. Prendre chaque décision avec calme et bon sens.</vt:lpstr>
      <vt:lpstr>7. Peser chaque acte avant de le réaliser, être maître de tout ce que l’on fait.</vt:lpstr>
      <vt:lpstr>8. En définitive, profiter de sa vie et en être responsable.</vt:lpstr>
      <vt:lpstr>La voie vers le bonheur</vt:lpstr>
      <vt:lpstr>Secrets pour atteindre le bonheur </vt:lpstr>
      <vt:lpstr>Heureux l'homme qui ne... </vt:lpstr>
      <vt:lpstr>La Parole de Dieu comme centre  de nos vies</vt:lpstr>
      <vt:lpstr>Avantages de lire la Bible</vt:lpstr>
      <vt:lpstr>Une personne productive</vt:lpstr>
      <vt:lpstr>Trois manières de profiter de la vie selon Psaumes 1</vt:lpstr>
      <vt:lpstr>Sommaire</vt:lpstr>
      <vt:lpstr>Un symbole du bonheur</vt:lpstr>
      <vt:lpstr>Un symbole du bonheur</vt:lpstr>
      <vt:lpstr>Ma décision</vt:lpstr>
      <vt:lpstr>Le sujet suivant :</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340</cp:revision>
  <dcterms:created xsi:type="dcterms:W3CDTF">2016-10-26T07:26:55Z</dcterms:created>
  <dcterms:modified xsi:type="dcterms:W3CDTF">2017-02-01T12:20:30Z</dcterms:modified>
</cp:coreProperties>
</file>